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65" r:id="rId3"/>
    <p:sldId id="256" r:id="rId4"/>
    <p:sldId id="257" r:id="rId5"/>
    <p:sldId id="258" r:id="rId6"/>
    <p:sldId id="259" r:id="rId7"/>
    <p:sldId id="260" r:id="rId8"/>
    <p:sldId id="261" r:id="rId9"/>
    <p:sldId id="262" r:id="rId10"/>
    <p:sldId id="26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3" d="100"/>
          <a:sy n="73" d="100"/>
        </p:scale>
        <p:origin x="1470" y="12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84C1A-5929-228A-4766-8E5CAA91D4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20F0B28-CBD7-5B7D-77C7-10F9C6469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AA3335-E4D5-ACFB-407F-C23A4E950C70}"/>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EF8F9636-94F2-4A87-AB3E-19C469F0A9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D947F1-0B53-EC43-D7ED-0EF8A98B67D7}"/>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3340858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50E-81F6-C4EC-26F0-E204D70BCF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5D6359-1874-3CEF-764D-1D54994A57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468BF2-5EDB-4F2D-3AC3-665661705174}"/>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1FF81B2B-B138-A230-F6D1-01D2B1F015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ED13A8-2F2A-621E-B3AF-90E0978E19D2}"/>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4019184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C3ABAA-8739-2985-7983-8B50C998F0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8DEF08-19A4-7533-FA82-C8C68BD3CC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F1210E-5B25-9946-7149-C994CAA83A47}"/>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D5F26C0B-E06B-6222-75A6-50BDF0E53D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FA0933-1339-072E-2A9E-BBA90B65334D}"/>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4085731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D20F-3D32-6E90-61BE-2355348F2D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8D87F6-4516-7417-6D0B-1434190D62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0210B3-D485-2A09-1A4B-EE9147B139DC}"/>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25EC34DD-B928-2028-3EF8-07C7D4733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6C0C6C-26AA-E9E7-5672-81B73617099B}"/>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3985056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132C4-D1A6-C295-1F59-55734DE335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39802F-5F8C-C25D-7FE2-012A59102E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7AA9C3-7D06-5BB5-08DB-F254AE81C4A8}"/>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C7412F9C-833E-E83F-630E-DFB5001EDD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32182C-7EE0-89C4-7C43-755432C2733E}"/>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798428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E779A-6219-3DA4-E304-1BB49496C3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1995A-333D-E96B-FCA1-122D4B962E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4F12E8-2862-586A-2893-B9D7CCDCE55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308777-2190-2D73-F867-AF14D858B07F}"/>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6" name="Footer Placeholder 5">
            <a:extLst>
              <a:ext uri="{FF2B5EF4-FFF2-40B4-BE49-F238E27FC236}">
                <a16:creationId xmlns:a16="http://schemas.microsoft.com/office/drawing/2014/main" id="{2424E0BD-CEB4-6B52-E6EA-16783C37A1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03E4FA-B864-FB4D-96D3-3A807A8F0601}"/>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3704259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B901-FDC4-CD81-D9EF-97FA0E8A0C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FCF3E57-D7FB-AE03-1BEE-89888CD9BA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6327CF-54DC-3A8E-4EB6-8F798E7A6A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F577D4-22ED-9498-2DB3-7685266855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07CA98-6517-4227-6A89-3BE8DE5B1CC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83C3BBA-9111-ABE2-134E-453BB31D1D68}"/>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8" name="Footer Placeholder 7">
            <a:extLst>
              <a:ext uri="{FF2B5EF4-FFF2-40B4-BE49-F238E27FC236}">
                <a16:creationId xmlns:a16="http://schemas.microsoft.com/office/drawing/2014/main" id="{A1B72ED9-B73A-0064-0B83-3C307EF682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322370-E52C-7579-E78B-B60BF499BCF9}"/>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1290891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466B3-88C6-5143-9F12-8ADD44BEB0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7F951B-3EC6-D337-1C4D-F8394E2997F0}"/>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4" name="Footer Placeholder 3">
            <a:extLst>
              <a:ext uri="{FF2B5EF4-FFF2-40B4-BE49-F238E27FC236}">
                <a16:creationId xmlns:a16="http://schemas.microsoft.com/office/drawing/2014/main" id="{7B1D59EA-28B2-C64F-9FB2-CEF7E2F032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B5C2A4-0EDA-70D9-1782-8DEBE404F8D3}"/>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356188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6EF771-080F-DA61-C91D-BA4DD130299D}"/>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3" name="Footer Placeholder 2">
            <a:extLst>
              <a:ext uri="{FF2B5EF4-FFF2-40B4-BE49-F238E27FC236}">
                <a16:creationId xmlns:a16="http://schemas.microsoft.com/office/drawing/2014/main" id="{08DCECBF-1F0E-DE04-3B5C-5AF08BC51D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67FD69-6EEF-6669-799A-D6BF51826865}"/>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911800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62B6F90-5AD7-54F3-387C-D9402812F431}"/>
              </a:ext>
            </a:extLst>
          </p:cNvPr>
          <p:cNvSpPr>
            <a:spLocks noGrp="1"/>
          </p:cNvSpPr>
          <p:nvPr>
            <p:ph type="pic" sz="quarter" idx="12"/>
          </p:nvPr>
        </p:nvSpPr>
        <p:spPr>
          <a:xfrm>
            <a:off x="10950765"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9" name="Picture Placeholder 18">
            <a:extLst>
              <a:ext uri="{FF2B5EF4-FFF2-40B4-BE49-F238E27FC236}">
                <a16:creationId xmlns:a16="http://schemas.microsoft.com/office/drawing/2014/main" id="{44886A18-7760-C850-681E-9CBBF8A68563}"/>
              </a:ext>
            </a:extLst>
          </p:cNvPr>
          <p:cNvSpPr>
            <a:spLocks noGrp="1"/>
          </p:cNvSpPr>
          <p:nvPr>
            <p:ph type="pic" sz="quarter" idx="13"/>
          </p:nvPr>
        </p:nvSpPr>
        <p:spPr>
          <a:xfrm>
            <a:off x="13066003"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20" name="Picture Placeholder 19">
            <a:extLst>
              <a:ext uri="{FF2B5EF4-FFF2-40B4-BE49-F238E27FC236}">
                <a16:creationId xmlns:a16="http://schemas.microsoft.com/office/drawing/2014/main" id="{58E504AD-824B-6E1B-5BFC-C60A0323D151}"/>
              </a:ext>
            </a:extLst>
          </p:cNvPr>
          <p:cNvSpPr>
            <a:spLocks noGrp="1"/>
          </p:cNvSpPr>
          <p:nvPr>
            <p:ph type="pic" sz="quarter" idx="14"/>
          </p:nvPr>
        </p:nvSpPr>
        <p:spPr>
          <a:xfrm>
            <a:off x="15181241"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7" name="Picture Placeholder 16">
            <a:extLst>
              <a:ext uri="{FF2B5EF4-FFF2-40B4-BE49-F238E27FC236}">
                <a16:creationId xmlns:a16="http://schemas.microsoft.com/office/drawing/2014/main" id="{B7D101B5-DB8E-B851-7495-16C5CC7F78A9}"/>
              </a:ext>
            </a:extLst>
          </p:cNvPr>
          <p:cNvSpPr>
            <a:spLocks noGrp="1"/>
          </p:cNvSpPr>
          <p:nvPr>
            <p:ph type="pic" sz="quarter" idx="11"/>
          </p:nvPr>
        </p:nvSpPr>
        <p:spPr>
          <a:xfrm>
            <a:off x="8835527"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5" name="Picture Placeholder 14">
            <a:extLst>
              <a:ext uri="{FF2B5EF4-FFF2-40B4-BE49-F238E27FC236}">
                <a16:creationId xmlns:a16="http://schemas.microsoft.com/office/drawing/2014/main" id="{B7907124-640C-6B92-7A9F-CF48C33C927A}"/>
              </a:ext>
            </a:extLst>
          </p:cNvPr>
          <p:cNvSpPr>
            <a:spLocks noGrp="1"/>
          </p:cNvSpPr>
          <p:nvPr>
            <p:ph type="pic" sz="quarter" idx="10"/>
          </p:nvPr>
        </p:nvSpPr>
        <p:spPr>
          <a:xfrm>
            <a:off x="6096001" y="1233889"/>
            <a:ext cx="2530207" cy="3415229"/>
          </a:xfrm>
          <a:custGeom>
            <a:avLst/>
            <a:gdLst>
              <a:gd name="connsiteX0" fmla="*/ 80182 w 2530207"/>
              <a:gd name="connsiteY0" fmla="*/ 0 h 3415229"/>
              <a:gd name="connsiteX1" fmla="*/ 2450025 w 2530207"/>
              <a:gd name="connsiteY1" fmla="*/ 0 h 3415229"/>
              <a:gd name="connsiteX2" fmla="*/ 2530207 w 2530207"/>
              <a:gd name="connsiteY2" fmla="*/ 80182 h 3415229"/>
              <a:gd name="connsiteX3" fmla="*/ 2530207 w 2530207"/>
              <a:gd name="connsiteY3" fmla="*/ 3335047 h 3415229"/>
              <a:gd name="connsiteX4" fmla="*/ 2450025 w 2530207"/>
              <a:gd name="connsiteY4" fmla="*/ 3415229 h 3415229"/>
              <a:gd name="connsiteX5" fmla="*/ 80182 w 2530207"/>
              <a:gd name="connsiteY5" fmla="*/ 3415229 h 3415229"/>
              <a:gd name="connsiteX6" fmla="*/ 0 w 2530207"/>
              <a:gd name="connsiteY6" fmla="*/ 3335047 h 3415229"/>
              <a:gd name="connsiteX7" fmla="*/ 0 w 2530207"/>
              <a:gd name="connsiteY7" fmla="*/ 80182 h 3415229"/>
              <a:gd name="connsiteX8" fmla="*/ 80182 w 2530207"/>
              <a:gd name="connsiteY8" fmla="*/ 0 h 3415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0207" h="3415229">
                <a:moveTo>
                  <a:pt x="80182" y="0"/>
                </a:moveTo>
                <a:lnTo>
                  <a:pt x="2450025" y="0"/>
                </a:lnTo>
                <a:cubicBezTo>
                  <a:pt x="2494308" y="0"/>
                  <a:pt x="2530207" y="35899"/>
                  <a:pt x="2530207" y="80182"/>
                </a:cubicBezTo>
                <a:lnTo>
                  <a:pt x="2530207" y="3335047"/>
                </a:lnTo>
                <a:cubicBezTo>
                  <a:pt x="2530207" y="3379330"/>
                  <a:pt x="2494308" y="3415229"/>
                  <a:pt x="2450025" y="3415229"/>
                </a:cubicBezTo>
                <a:lnTo>
                  <a:pt x="80182" y="3415229"/>
                </a:lnTo>
                <a:cubicBezTo>
                  <a:pt x="35899" y="3415229"/>
                  <a:pt x="0" y="3379330"/>
                  <a:pt x="0" y="3335047"/>
                </a:cubicBezTo>
                <a:lnTo>
                  <a:pt x="0" y="80182"/>
                </a:lnTo>
                <a:cubicBezTo>
                  <a:pt x="0" y="35899"/>
                  <a:pt x="35899" y="0"/>
                  <a:pt x="80182" y="0"/>
                </a:cubicBezTo>
                <a:close/>
              </a:path>
            </a:pathLst>
          </a:custGeom>
          <a:pattFill prst="pct5">
            <a:fgClr>
              <a:schemeClr val="accent1"/>
            </a:fgClr>
            <a:bgClr>
              <a:schemeClr val="bg1"/>
            </a:bgClr>
          </a:pattFill>
          <a:effectLst>
            <a:outerShdw blurRad="266700" dist="139700" dir="8100000" algn="tr" rotWithShape="0">
              <a:prstClr val="black">
                <a:alpha val="45000"/>
              </a:prstClr>
            </a:outerShdw>
          </a:effectLst>
        </p:spPr>
        <p:txBody>
          <a:bodyPr wrap="square">
            <a:noAutofit/>
          </a:bodyPr>
          <a:lstStyle/>
          <a:p>
            <a:endParaRPr lang="en-US"/>
          </a:p>
        </p:txBody>
      </p:sp>
    </p:spTree>
    <p:extLst>
      <p:ext uri="{BB962C8B-B14F-4D97-AF65-F5344CB8AC3E}">
        <p14:creationId xmlns:p14="http://schemas.microsoft.com/office/powerpoint/2010/main" val="1016863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22B90-5A66-7ED4-F6E7-00BE2BBF63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395DD3-505C-9053-085E-826623C5C2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86B633-D9DC-A31C-0358-94B956C093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065B5E-A44D-97A1-26AB-E66E5CB5CF07}"/>
              </a:ext>
            </a:extLst>
          </p:cNvPr>
          <p:cNvSpPr>
            <a:spLocks noGrp="1"/>
          </p:cNvSpPr>
          <p:nvPr>
            <p:ph type="dt" sz="half" idx="10"/>
          </p:nvPr>
        </p:nvSpPr>
        <p:spPr/>
        <p:txBody>
          <a:bodyPr/>
          <a:lstStyle/>
          <a:p>
            <a:fld id="{1660BAC9-8CF4-475A-8452-B951A43C5B23}" type="datetimeFigureOut">
              <a:rPr lang="en-US" smtClean="0"/>
              <a:t>1/2/2024</a:t>
            </a:fld>
            <a:endParaRPr lang="en-US"/>
          </a:p>
        </p:txBody>
      </p:sp>
      <p:sp>
        <p:nvSpPr>
          <p:cNvPr id="6" name="Footer Placeholder 5">
            <a:extLst>
              <a:ext uri="{FF2B5EF4-FFF2-40B4-BE49-F238E27FC236}">
                <a16:creationId xmlns:a16="http://schemas.microsoft.com/office/drawing/2014/main" id="{558C99CD-8484-D31A-4400-735AE95694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C79B71-A653-FA1C-4640-6A8C71AB92F5}"/>
              </a:ext>
            </a:extLst>
          </p:cNvPr>
          <p:cNvSpPr>
            <a:spLocks noGrp="1"/>
          </p:cNvSpPr>
          <p:nvPr>
            <p:ph type="sldNum" sz="quarter" idx="12"/>
          </p:nvPr>
        </p:nvSpPr>
        <p:spPr/>
        <p:txBody>
          <a:bodyPr/>
          <a:lstStyle/>
          <a:p>
            <a:fld id="{CAEF1F11-144B-45A5-90A8-72B9608F5461}" type="slidenum">
              <a:rPr lang="en-US" smtClean="0"/>
              <a:t>‹N°›</a:t>
            </a:fld>
            <a:endParaRPr lang="en-US"/>
          </a:p>
        </p:txBody>
      </p:sp>
    </p:spTree>
    <p:extLst>
      <p:ext uri="{BB962C8B-B14F-4D97-AF65-F5344CB8AC3E}">
        <p14:creationId xmlns:p14="http://schemas.microsoft.com/office/powerpoint/2010/main" val="1034547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37C850-6001-FC66-F37C-114D1705E9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2BE204-3DC6-1C61-2C95-7450829E1A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19B39-6D28-7DEF-F581-1C4F0481D3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60BAC9-8CF4-475A-8452-B951A43C5B23}" type="datetimeFigureOut">
              <a:rPr lang="en-US" smtClean="0"/>
              <a:t>1/2/2024</a:t>
            </a:fld>
            <a:endParaRPr lang="en-US"/>
          </a:p>
        </p:txBody>
      </p:sp>
      <p:sp>
        <p:nvSpPr>
          <p:cNvPr id="5" name="Footer Placeholder 4">
            <a:extLst>
              <a:ext uri="{FF2B5EF4-FFF2-40B4-BE49-F238E27FC236}">
                <a16:creationId xmlns:a16="http://schemas.microsoft.com/office/drawing/2014/main" id="{325E1C15-9996-C739-3E62-D65FDC3719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B5E44C4-0AD4-5108-B7F0-FB38F9998B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EF1F11-144B-45A5-90A8-72B9608F5461}" type="slidenum">
              <a:rPr lang="en-US" smtClean="0"/>
              <a:t>‹N°›</a:t>
            </a:fld>
            <a:endParaRPr lang="en-US"/>
          </a:p>
        </p:txBody>
      </p:sp>
    </p:spTree>
    <p:extLst>
      <p:ext uri="{BB962C8B-B14F-4D97-AF65-F5344CB8AC3E}">
        <p14:creationId xmlns:p14="http://schemas.microsoft.com/office/powerpoint/2010/main" val="24373198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slide" Target="slide7.xml"/><Relationship Id="rId3" Type="http://schemas.openxmlformats.org/officeDocument/2006/relationships/image" Target="../media/image5.jpg"/><Relationship Id="rId7" Type="http://schemas.openxmlformats.org/officeDocument/2006/relationships/image" Target="../media/image6.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9.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4.jpg"/><Relationship Id="rId11" Type="http://schemas.openxmlformats.org/officeDocument/2006/relationships/slide" Target="slide5.xml"/><Relationship Id="rId5" Type="http://schemas.openxmlformats.org/officeDocument/2006/relationships/image" Target="../media/image3.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2.jpg"/><Relationship Id="rId9" Type="http://schemas.openxmlformats.org/officeDocument/2006/relationships/image" Target="../media/image8.jpg"/><Relationship Id="rId14" Type="http://schemas.openxmlformats.org/officeDocument/2006/relationships/slide" Target="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jpg"/><Relationship Id="rId13" Type="http://schemas.openxmlformats.org/officeDocument/2006/relationships/slide" Target="slide7.xml"/><Relationship Id="rId3" Type="http://schemas.openxmlformats.org/officeDocument/2006/relationships/image" Target="../media/image3.jpg"/><Relationship Id="rId7" Type="http://schemas.openxmlformats.org/officeDocument/2006/relationships/image" Target="../media/image7.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2.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6.jpg"/><Relationship Id="rId11" Type="http://schemas.openxmlformats.org/officeDocument/2006/relationships/slide" Target="slide5.xml"/><Relationship Id="rId5" Type="http://schemas.openxmlformats.org/officeDocument/2006/relationships/image" Target="../media/image5.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4.jpg"/><Relationship Id="rId9" Type="http://schemas.openxmlformats.org/officeDocument/2006/relationships/image" Target="../media/image9.jpg"/><Relationship Id="rId14" Type="http://schemas.openxmlformats.org/officeDocument/2006/relationships/slide" Target="slide8.xml"/></Relationships>
</file>

<file path=ppt/slides/_rels/slide4.xml.rels><?xml version="1.0" encoding="UTF-8" standalone="yes"?>
<Relationships xmlns="http://schemas.openxmlformats.org/package/2006/relationships"><Relationship Id="rId8" Type="http://schemas.openxmlformats.org/officeDocument/2006/relationships/image" Target="../media/image2.jpg"/><Relationship Id="rId13" Type="http://schemas.openxmlformats.org/officeDocument/2006/relationships/slide" Target="slide7.xml"/><Relationship Id="rId3" Type="http://schemas.openxmlformats.org/officeDocument/2006/relationships/image" Target="../media/image7.jpg"/><Relationship Id="rId7" Type="http://schemas.openxmlformats.org/officeDocument/2006/relationships/image" Target="../media/image8.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3.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6.jpg"/><Relationship Id="rId11" Type="http://schemas.openxmlformats.org/officeDocument/2006/relationships/slide" Target="slide5.xml"/><Relationship Id="rId5" Type="http://schemas.openxmlformats.org/officeDocument/2006/relationships/image" Target="../media/image5.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4.jpg"/><Relationship Id="rId9" Type="http://schemas.openxmlformats.org/officeDocument/2006/relationships/image" Target="../media/image9.jpg"/><Relationship Id="rId14" Type="http://schemas.openxmlformats.org/officeDocument/2006/relationships/slide" Target="slide8.xml"/></Relationships>
</file>

<file path=ppt/slides/_rels/slide5.xml.rels><?xml version="1.0" encoding="UTF-8" standalone="yes"?>
<Relationships xmlns="http://schemas.openxmlformats.org/package/2006/relationships"><Relationship Id="rId8" Type="http://schemas.openxmlformats.org/officeDocument/2006/relationships/image" Target="../media/image2.jpg"/><Relationship Id="rId13" Type="http://schemas.openxmlformats.org/officeDocument/2006/relationships/slide" Target="slide7.xml"/><Relationship Id="rId3" Type="http://schemas.openxmlformats.org/officeDocument/2006/relationships/image" Target="../media/image8.jpg"/><Relationship Id="rId7" Type="http://schemas.openxmlformats.org/officeDocument/2006/relationships/image" Target="../media/image9.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4.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7.jpg"/><Relationship Id="rId11" Type="http://schemas.openxmlformats.org/officeDocument/2006/relationships/slide" Target="slide5.xml"/><Relationship Id="rId5" Type="http://schemas.openxmlformats.org/officeDocument/2006/relationships/image" Target="../media/image6.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5.jpg"/><Relationship Id="rId9" Type="http://schemas.openxmlformats.org/officeDocument/2006/relationships/image" Target="../media/image3.jpg"/><Relationship Id="rId14" Type="http://schemas.openxmlformats.org/officeDocument/2006/relationships/slide" Target="slide8.xml"/></Relationships>
</file>

<file path=ppt/slides/_rels/slide6.xml.rels><?xml version="1.0" encoding="UTF-8" standalone="yes"?>
<Relationships xmlns="http://schemas.openxmlformats.org/package/2006/relationships"><Relationship Id="rId8" Type="http://schemas.openxmlformats.org/officeDocument/2006/relationships/image" Target="../media/image3.jpg"/><Relationship Id="rId13" Type="http://schemas.openxmlformats.org/officeDocument/2006/relationships/slide" Target="slide7.xml"/><Relationship Id="rId3" Type="http://schemas.openxmlformats.org/officeDocument/2006/relationships/image" Target="../media/image9.jpg"/><Relationship Id="rId7" Type="http://schemas.openxmlformats.org/officeDocument/2006/relationships/image" Target="../media/image2.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5.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8.jpg"/><Relationship Id="rId11" Type="http://schemas.openxmlformats.org/officeDocument/2006/relationships/slide" Target="slide5.xml"/><Relationship Id="rId5" Type="http://schemas.openxmlformats.org/officeDocument/2006/relationships/image" Target="../media/image7.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6.jpg"/><Relationship Id="rId9" Type="http://schemas.openxmlformats.org/officeDocument/2006/relationships/image" Target="../media/image4.jpg"/><Relationship Id="rId14" Type="http://schemas.openxmlformats.org/officeDocument/2006/relationships/slide" Target="slide8.xml"/></Relationships>
</file>

<file path=ppt/slides/_rels/slide7.xml.rels><?xml version="1.0" encoding="UTF-8" standalone="yes"?>
<Relationships xmlns="http://schemas.openxmlformats.org/package/2006/relationships"><Relationship Id="rId8" Type="http://schemas.openxmlformats.org/officeDocument/2006/relationships/image" Target="../media/image4.jpg"/><Relationship Id="rId13" Type="http://schemas.openxmlformats.org/officeDocument/2006/relationships/slide" Target="slide7.xml"/><Relationship Id="rId3" Type="http://schemas.openxmlformats.org/officeDocument/2006/relationships/image" Target="../media/image2.jpg"/><Relationship Id="rId7" Type="http://schemas.openxmlformats.org/officeDocument/2006/relationships/image" Target="../media/image3.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6.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9.jpg"/><Relationship Id="rId11" Type="http://schemas.openxmlformats.org/officeDocument/2006/relationships/slide" Target="slide5.xml"/><Relationship Id="rId5" Type="http://schemas.openxmlformats.org/officeDocument/2006/relationships/image" Target="../media/image8.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7.jpg"/><Relationship Id="rId9" Type="http://schemas.openxmlformats.org/officeDocument/2006/relationships/image" Target="../media/image5.jpg"/><Relationship Id="rId14" Type="http://schemas.openxmlformats.org/officeDocument/2006/relationships/slide" Target="slide8.xml"/></Relationships>
</file>

<file path=ppt/slides/_rels/slide8.xml.rels><?xml version="1.0" encoding="UTF-8" standalone="yes"?>
<Relationships xmlns="http://schemas.openxmlformats.org/package/2006/relationships"><Relationship Id="rId8" Type="http://schemas.openxmlformats.org/officeDocument/2006/relationships/image" Target="../media/image5.jpg"/><Relationship Id="rId13" Type="http://schemas.openxmlformats.org/officeDocument/2006/relationships/slide" Target="slide7.xml"/><Relationship Id="rId3" Type="http://schemas.openxmlformats.org/officeDocument/2006/relationships/image" Target="../media/image3.jpg"/><Relationship Id="rId7" Type="http://schemas.openxmlformats.org/officeDocument/2006/relationships/image" Target="../media/image4.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7.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2.jpg"/><Relationship Id="rId11" Type="http://schemas.openxmlformats.org/officeDocument/2006/relationships/slide" Target="slide5.xml"/><Relationship Id="rId5" Type="http://schemas.openxmlformats.org/officeDocument/2006/relationships/image" Target="../media/image9.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8.jpg"/><Relationship Id="rId9" Type="http://schemas.openxmlformats.org/officeDocument/2006/relationships/image" Target="../media/image6.jpg"/><Relationship Id="rId14" Type="http://schemas.openxmlformats.org/officeDocument/2006/relationships/slide" Target="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slide" Target="slide7.xml"/><Relationship Id="rId3" Type="http://schemas.openxmlformats.org/officeDocument/2006/relationships/image" Target="../media/image4.jpg"/><Relationship Id="rId7" Type="http://schemas.openxmlformats.org/officeDocument/2006/relationships/image" Target="../media/image5.jpg"/><Relationship Id="rId12" Type="http://schemas.openxmlformats.org/officeDocument/2006/relationships/slide" Target="slide6.xml"/><Relationship Id="rId17" Type="http://schemas.openxmlformats.org/officeDocument/2006/relationships/slide" Target="slide3.xml"/><Relationship Id="rId2" Type="http://schemas.openxmlformats.org/officeDocument/2006/relationships/image" Target="../media/image8.jpg"/><Relationship Id="rId16" Type="http://schemas.openxmlformats.org/officeDocument/2006/relationships/slide" Target="slide10.xml"/><Relationship Id="rId1" Type="http://schemas.openxmlformats.org/officeDocument/2006/relationships/slideLayout" Target="../slideLayouts/slideLayout8.xml"/><Relationship Id="rId6" Type="http://schemas.openxmlformats.org/officeDocument/2006/relationships/image" Target="../media/image3.jpg"/><Relationship Id="rId11" Type="http://schemas.openxmlformats.org/officeDocument/2006/relationships/slide" Target="slide5.xml"/><Relationship Id="rId5" Type="http://schemas.openxmlformats.org/officeDocument/2006/relationships/image" Target="../media/image2.jpg"/><Relationship Id="rId15" Type="http://schemas.openxmlformats.org/officeDocument/2006/relationships/slide" Target="slide9.xml"/><Relationship Id="rId10" Type="http://schemas.openxmlformats.org/officeDocument/2006/relationships/slide" Target="slide4.xml"/><Relationship Id="rId4" Type="http://schemas.openxmlformats.org/officeDocument/2006/relationships/image" Target="../media/image9.jpg"/><Relationship Id="rId9" Type="http://schemas.openxmlformats.org/officeDocument/2006/relationships/image" Target="../media/image7.jpg"/><Relationship Id="rId14"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e 13">
            <a:extLst>
              <a:ext uri="{FF2B5EF4-FFF2-40B4-BE49-F238E27FC236}">
                <a16:creationId xmlns:a16="http://schemas.microsoft.com/office/drawing/2014/main" id="{787956D3-E7DE-4088-FFA2-8A85B3E35B62}"/>
              </a:ext>
            </a:extLst>
          </p:cNvPr>
          <p:cNvGrpSpPr/>
          <p:nvPr/>
        </p:nvGrpSpPr>
        <p:grpSpPr>
          <a:xfrm>
            <a:off x="324061" y="-4968394"/>
            <a:ext cx="7143791" cy="14420690"/>
            <a:chOff x="324061" y="-4968394"/>
            <a:chExt cx="7143791" cy="14420690"/>
          </a:xfrm>
        </p:grpSpPr>
        <p:sp>
          <p:nvSpPr>
            <p:cNvPr id="8" name="Rectangle 7">
              <a:extLst>
                <a:ext uri="{FF2B5EF4-FFF2-40B4-BE49-F238E27FC236}">
                  <a16:creationId xmlns:a16="http://schemas.microsoft.com/office/drawing/2014/main" id="{4D96F734-0D89-8C3E-FD5F-4416E19A5BF1}"/>
                </a:ext>
              </a:extLst>
            </p:cNvPr>
            <p:cNvSpPr/>
            <p:nvPr/>
          </p:nvSpPr>
          <p:spPr>
            <a:xfrm rot="18848007">
              <a:off x="-3162841" y="-1178397"/>
              <a:ext cx="14420690" cy="684069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ZoneTexte 9">
              <a:extLst>
                <a:ext uri="{FF2B5EF4-FFF2-40B4-BE49-F238E27FC236}">
                  <a16:creationId xmlns:a16="http://schemas.microsoft.com/office/drawing/2014/main" id="{8F661234-F1D5-BB13-76F4-392399752A89}"/>
                </a:ext>
              </a:extLst>
            </p:cNvPr>
            <p:cNvSpPr txBox="1"/>
            <p:nvPr/>
          </p:nvSpPr>
          <p:spPr>
            <a:xfrm>
              <a:off x="1157070" y="2824424"/>
              <a:ext cx="5165171" cy="1200329"/>
            </a:xfrm>
            <a:prstGeom prst="rect">
              <a:avLst/>
            </a:prstGeom>
            <a:noFill/>
          </p:spPr>
          <p:txBody>
            <a:bodyPr wrap="square">
              <a:spAutoFit/>
            </a:bodyPr>
            <a:lstStyle/>
            <a:p>
              <a:r>
                <a:rPr lang="en-US" sz="3600" dirty="0">
                  <a:latin typeface="Poppins ExtraBold" panose="00000900000000000000" pitchFamily="2" charset="0"/>
                  <a:cs typeface="Poppins ExtraBold" panose="00000900000000000000" pitchFamily="2" charset="0"/>
                </a:rPr>
                <a:t>TIC AND TECHNOLOGIES</a:t>
              </a:r>
              <a:endParaRPr lang="fr-FR" sz="3600" dirty="0"/>
            </a:p>
          </p:txBody>
        </p:sp>
        <p:sp>
          <p:nvSpPr>
            <p:cNvPr id="12" name="ZoneTexte 11">
              <a:extLst>
                <a:ext uri="{FF2B5EF4-FFF2-40B4-BE49-F238E27FC236}">
                  <a16:creationId xmlns:a16="http://schemas.microsoft.com/office/drawing/2014/main" id="{9058B411-F429-2362-808D-C6BBDEE6FAE5}"/>
                </a:ext>
              </a:extLst>
            </p:cNvPr>
            <p:cNvSpPr txBox="1"/>
            <p:nvPr/>
          </p:nvSpPr>
          <p:spPr>
            <a:xfrm>
              <a:off x="324061" y="4620612"/>
              <a:ext cx="2069972" cy="523220"/>
            </a:xfrm>
            <a:prstGeom prst="rect">
              <a:avLst/>
            </a:prstGeom>
            <a:noFill/>
          </p:spPr>
          <p:txBody>
            <a:bodyPr wrap="square">
              <a:spAutoFit/>
            </a:bodyPr>
            <a:lstStyle/>
            <a:p>
              <a:r>
                <a:rPr lang="fr-FR" sz="2800" dirty="0">
                  <a:solidFill>
                    <a:schemeClr val="tx1">
                      <a:lumMod val="75000"/>
                      <a:lumOff val="25000"/>
                    </a:schemeClr>
                  </a:solidFill>
                </a:rPr>
                <a:t>Projet par :</a:t>
              </a:r>
            </a:p>
          </p:txBody>
        </p:sp>
        <p:sp>
          <p:nvSpPr>
            <p:cNvPr id="13" name="ZoneTexte 12">
              <a:extLst>
                <a:ext uri="{FF2B5EF4-FFF2-40B4-BE49-F238E27FC236}">
                  <a16:creationId xmlns:a16="http://schemas.microsoft.com/office/drawing/2014/main" id="{3A967139-6E75-3415-E193-B0EF97EB82FA}"/>
                </a:ext>
              </a:extLst>
            </p:cNvPr>
            <p:cNvSpPr txBox="1"/>
            <p:nvPr/>
          </p:nvSpPr>
          <p:spPr>
            <a:xfrm>
              <a:off x="324061" y="5143832"/>
              <a:ext cx="3344091" cy="1477328"/>
            </a:xfrm>
            <a:prstGeom prst="rect">
              <a:avLst/>
            </a:prstGeom>
            <a:noFill/>
          </p:spPr>
          <p:txBody>
            <a:bodyPr wrap="square">
              <a:spAutoFit/>
            </a:bodyPr>
            <a:lstStyle/>
            <a:p>
              <a:r>
                <a:rPr lang="fr-FR" dirty="0">
                  <a:solidFill>
                    <a:schemeClr val="accent1"/>
                  </a:solidFill>
                </a:rPr>
                <a:t>Guiz Mehdi Amine</a:t>
              </a:r>
            </a:p>
            <a:p>
              <a:r>
                <a:rPr lang="fr-FR" dirty="0" err="1">
                  <a:solidFill>
                    <a:schemeClr val="tx1">
                      <a:lumMod val="75000"/>
                      <a:lumOff val="25000"/>
                    </a:schemeClr>
                  </a:solidFill>
                </a:rPr>
                <a:t>Khennouf</a:t>
              </a:r>
              <a:r>
                <a:rPr lang="fr-FR" dirty="0">
                  <a:solidFill>
                    <a:schemeClr val="tx1">
                      <a:lumMod val="75000"/>
                      <a:lumOff val="25000"/>
                    </a:schemeClr>
                  </a:solidFill>
                </a:rPr>
                <a:t> Hamza</a:t>
              </a:r>
            </a:p>
            <a:p>
              <a:r>
                <a:rPr lang="fr-FR" dirty="0" err="1">
                  <a:solidFill>
                    <a:schemeClr val="tx1">
                      <a:lumMod val="75000"/>
                      <a:lumOff val="25000"/>
                    </a:schemeClr>
                  </a:solidFill>
                </a:rPr>
                <a:t>Laifaoui</a:t>
              </a:r>
              <a:r>
                <a:rPr lang="fr-FR" dirty="0">
                  <a:solidFill>
                    <a:schemeClr val="tx1">
                      <a:lumMod val="75000"/>
                      <a:lumOff val="25000"/>
                    </a:schemeClr>
                  </a:solidFill>
                </a:rPr>
                <a:t> Abdellah</a:t>
              </a:r>
            </a:p>
            <a:p>
              <a:r>
                <a:rPr lang="fr-FR" dirty="0" err="1">
                  <a:solidFill>
                    <a:schemeClr val="tx1">
                      <a:lumMod val="75000"/>
                      <a:lumOff val="25000"/>
                    </a:schemeClr>
                  </a:solidFill>
                </a:rPr>
                <a:t>Billal</a:t>
              </a:r>
              <a:r>
                <a:rPr lang="fr-FR" dirty="0">
                  <a:solidFill>
                    <a:schemeClr val="tx1">
                      <a:lumMod val="75000"/>
                      <a:lumOff val="25000"/>
                    </a:schemeClr>
                  </a:solidFill>
                </a:rPr>
                <a:t> </a:t>
              </a:r>
              <a:r>
                <a:rPr lang="fr-FR" dirty="0" err="1">
                  <a:solidFill>
                    <a:schemeClr val="tx1">
                      <a:lumMod val="75000"/>
                      <a:lumOff val="25000"/>
                    </a:schemeClr>
                  </a:solidFill>
                </a:rPr>
                <a:t>Belakab</a:t>
              </a:r>
              <a:endParaRPr lang="fr-FR" dirty="0">
                <a:solidFill>
                  <a:schemeClr val="tx1">
                    <a:lumMod val="75000"/>
                    <a:lumOff val="25000"/>
                  </a:schemeClr>
                </a:solidFill>
              </a:endParaRPr>
            </a:p>
            <a:p>
              <a:r>
                <a:rPr lang="fr-FR" dirty="0">
                  <a:solidFill>
                    <a:schemeClr val="tx1">
                      <a:lumMod val="75000"/>
                      <a:lumOff val="25000"/>
                    </a:schemeClr>
                  </a:solidFill>
                </a:rPr>
                <a:t>Zakaria </a:t>
              </a:r>
              <a:r>
                <a:rPr lang="fr-FR" dirty="0" err="1">
                  <a:solidFill>
                    <a:schemeClr val="tx1">
                      <a:lumMod val="75000"/>
                      <a:lumOff val="25000"/>
                    </a:schemeClr>
                  </a:solidFill>
                </a:rPr>
                <a:t>Aiouaze</a:t>
              </a:r>
              <a:endParaRPr lang="fr-FR" dirty="0">
                <a:solidFill>
                  <a:schemeClr val="tx1">
                    <a:lumMod val="75000"/>
                    <a:lumOff val="25000"/>
                  </a:schemeClr>
                </a:solidFill>
              </a:endParaRPr>
            </a:p>
          </p:txBody>
        </p:sp>
      </p:grpSp>
      <p:grpSp>
        <p:nvGrpSpPr>
          <p:cNvPr id="7" name="Groupe 6">
            <a:extLst>
              <a:ext uri="{FF2B5EF4-FFF2-40B4-BE49-F238E27FC236}">
                <a16:creationId xmlns:a16="http://schemas.microsoft.com/office/drawing/2014/main" id="{A2200813-FD0B-C0D9-9C39-5B31008AD009}"/>
              </a:ext>
            </a:extLst>
          </p:cNvPr>
          <p:cNvGrpSpPr/>
          <p:nvPr/>
        </p:nvGrpSpPr>
        <p:grpSpPr>
          <a:xfrm rot="20565482">
            <a:off x="4532469" y="-1492854"/>
            <a:ext cx="9927641" cy="7337065"/>
            <a:chOff x="5643284" y="-1731228"/>
            <a:chExt cx="8859749" cy="7422372"/>
          </a:xfrm>
          <a:blipFill dpi="0" rotWithShape="0">
            <a:blip r:embed="rId2"/>
            <a:srcRect/>
            <a:stretch>
              <a:fillRect l="-28000" t="10000" r="16000" b="4000"/>
            </a:stretch>
          </a:blipFill>
        </p:grpSpPr>
        <p:sp>
          <p:nvSpPr>
            <p:cNvPr id="4" name="Rectangle 3">
              <a:extLst>
                <a:ext uri="{FF2B5EF4-FFF2-40B4-BE49-F238E27FC236}">
                  <a16:creationId xmlns:a16="http://schemas.microsoft.com/office/drawing/2014/main" id="{D8629F30-84EF-92FC-CCD9-428B3A3C690B}"/>
                </a:ext>
              </a:extLst>
            </p:cNvPr>
            <p:cNvSpPr/>
            <p:nvPr/>
          </p:nvSpPr>
          <p:spPr>
            <a:xfrm rot="19755724">
              <a:off x="5643284" y="1281644"/>
              <a:ext cx="6917269" cy="2505148"/>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a:extLst>
                <a:ext uri="{FF2B5EF4-FFF2-40B4-BE49-F238E27FC236}">
                  <a16:creationId xmlns:a16="http://schemas.microsoft.com/office/drawing/2014/main" id="{BD42168A-07F0-5A00-405C-9784EE0113AB}"/>
                </a:ext>
              </a:extLst>
            </p:cNvPr>
            <p:cNvSpPr/>
            <p:nvPr/>
          </p:nvSpPr>
          <p:spPr>
            <a:xfrm rot="19755724">
              <a:off x="5777055" y="-1731228"/>
              <a:ext cx="6211019" cy="2505148"/>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281C32D5-7571-D57D-D84C-16E1ABA969BD}"/>
                </a:ext>
              </a:extLst>
            </p:cNvPr>
            <p:cNvSpPr/>
            <p:nvPr/>
          </p:nvSpPr>
          <p:spPr>
            <a:xfrm rot="19755724">
              <a:off x="7948901" y="3185996"/>
              <a:ext cx="6554132" cy="2505148"/>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9739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1+#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0-#ppt_w/2"/>
                                          </p:val>
                                        </p:tav>
                                        <p:tav tm="100000">
                                          <p:val>
                                            <p:strVal val="#ppt_x"/>
                                          </p:val>
                                        </p:tav>
                                      </p:tavLst>
                                    </p:anim>
                                    <p:anim calcmode="lin" valueType="num">
                                      <p:cBhvr additive="base">
                                        <p:cTn id="12"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B8C62B3-882B-E1ED-8965-C50BF13703E6}"/>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Espace réservé pour une image  19">
            <a:extLst>
              <a:ext uri="{FF2B5EF4-FFF2-40B4-BE49-F238E27FC236}">
                <a16:creationId xmlns:a16="http://schemas.microsoft.com/office/drawing/2014/main" id="{32D417FE-A3F4-9121-631B-87E2299A55C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20" r="620"/>
          <a:stretch>
            <a:fillRect/>
          </a:stretch>
        </p:blipFill>
        <p:spPr/>
      </p:pic>
      <p:pic>
        <p:nvPicPr>
          <p:cNvPr id="33" name="Espace réservé pour une image  32">
            <a:extLst>
              <a:ext uri="{FF2B5EF4-FFF2-40B4-BE49-F238E27FC236}">
                <a16:creationId xmlns:a16="http://schemas.microsoft.com/office/drawing/2014/main" id="{4FD851D2-5DD9-1817-4274-AD67ED73FDC0}"/>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6791" r="6791"/>
          <a:stretch>
            <a:fillRect/>
          </a:stretch>
        </p:blipFill>
        <p:spPr/>
      </p:pic>
      <p:sp>
        <p:nvSpPr>
          <p:cNvPr id="25" name="TextBox 24">
            <a:extLst>
              <a:ext uri="{FF2B5EF4-FFF2-40B4-BE49-F238E27FC236}">
                <a16:creationId xmlns:a16="http://schemas.microsoft.com/office/drawing/2014/main" id="{E01C5647-79B7-812D-DB53-86903E02CC3F}"/>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4778783C-B0AB-B8DD-6DA1-84352C446E9D}"/>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7" name="TextBox 26">
            <a:extLst>
              <a:ext uri="{FF2B5EF4-FFF2-40B4-BE49-F238E27FC236}">
                <a16:creationId xmlns:a16="http://schemas.microsoft.com/office/drawing/2014/main" id="{E6B93019-193D-9DE5-2838-6551158A913F}"/>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4" name="TextBox 33">
            <a:extLst>
              <a:ext uri="{FF2B5EF4-FFF2-40B4-BE49-F238E27FC236}">
                <a16:creationId xmlns:a16="http://schemas.microsoft.com/office/drawing/2014/main" id="{05AB8AE3-00A4-E767-5749-A40338091405}"/>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TextBox 34">
            <a:extLst>
              <a:ext uri="{FF2B5EF4-FFF2-40B4-BE49-F238E27FC236}">
                <a16:creationId xmlns:a16="http://schemas.microsoft.com/office/drawing/2014/main" id="{A111B63D-6D43-6E47-C9F8-200AA1ED9B36}"/>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6" name="TextBox 35">
            <a:extLst>
              <a:ext uri="{FF2B5EF4-FFF2-40B4-BE49-F238E27FC236}">
                <a16:creationId xmlns:a16="http://schemas.microsoft.com/office/drawing/2014/main" id="{CE22F73F-A39F-961D-18F8-F29E9431C8EF}"/>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7" name="TextBox 36">
            <a:extLst>
              <a:ext uri="{FF2B5EF4-FFF2-40B4-BE49-F238E27FC236}">
                <a16:creationId xmlns:a16="http://schemas.microsoft.com/office/drawing/2014/main" id="{C22228CC-FA9F-B23C-2625-03B2EB07605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38" name="TextBox 37">
            <a:extLst>
              <a:ext uri="{FF2B5EF4-FFF2-40B4-BE49-F238E27FC236}">
                <a16:creationId xmlns:a16="http://schemas.microsoft.com/office/drawing/2014/main" id="{5BD25EA9-2437-BADC-077A-5155D5DE4691}"/>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1" name="Freeform: Shape 40">
            <a:hlinkClick r:id="" action="ppaction://hlinkshowjump?jump=nextslide"/>
            <a:extLst>
              <a:ext uri="{FF2B5EF4-FFF2-40B4-BE49-F238E27FC236}">
                <a16:creationId xmlns:a16="http://schemas.microsoft.com/office/drawing/2014/main" id="{555F8418-50FB-820B-802B-FD09F33ACD3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2" name="Freeform: Shape 41">
            <a:hlinkClick r:id="" action="ppaction://hlinkshowjump?jump=previousslide"/>
            <a:extLst>
              <a:ext uri="{FF2B5EF4-FFF2-40B4-BE49-F238E27FC236}">
                <a16:creationId xmlns:a16="http://schemas.microsoft.com/office/drawing/2014/main" id="{F2015EF8-A262-5526-DB02-277173AF41D6}"/>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7F2B6379-844F-9B40-D9DF-57CFE507A9D5}"/>
              </a:ext>
            </a:extLst>
          </p:cNvPr>
          <p:cNvSpPr txBox="1"/>
          <p:nvPr/>
        </p:nvSpPr>
        <p:spPr>
          <a:xfrm>
            <a:off x="1320798" y="1869934"/>
            <a:ext cx="3471873" cy="954107"/>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FUTURE TRENDS IN TIC :</a:t>
            </a:r>
          </a:p>
        </p:txBody>
      </p:sp>
      <p:sp>
        <p:nvSpPr>
          <p:cNvPr id="54" name="TextBox 53">
            <a:extLst>
              <a:ext uri="{FF2B5EF4-FFF2-40B4-BE49-F238E27FC236}">
                <a16:creationId xmlns:a16="http://schemas.microsoft.com/office/drawing/2014/main" id="{5D770240-7D79-F664-4CB7-9FFC9FA2183B}"/>
              </a:ext>
            </a:extLst>
          </p:cNvPr>
          <p:cNvSpPr txBox="1"/>
          <p:nvPr/>
        </p:nvSpPr>
        <p:spPr>
          <a:xfrm>
            <a:off x="1320799" y="2825865"/>
            <a:ext cx="3471872" cy="2677656"/>
          </a:xfrm>
          <a:prstGeom prst="rect">
            <a:avLst/>
          </a:prstGeom>
          <a:noFill/>
        </p:spPr>
        <p:txBody>
          <a:bodyPr wrap="square" rtlCol="0">
            <a:spAutoFit/>
          </a:bodyPr>
          <a:lstStyle/>
          <a:p>
            <a:r>
              <a:rPr lang="en-US" sz="1200" b="0" i="0" dirty="0">
                <a:solidFill>
                  <a:srgbClr val="D1D5DB"/>
                </a:solidFill>
                <a:effectLst/>
                <a:latin typeface="Söhne"/>
              </a:rPr>
              <a:t>Future trends in Information and Communication Technologies (TIC) are set to redefine the digital landscape. From the integration of Artificial Intelligence (AI) enhancing automation and decision-making to the widespread adoption of 5G networks revolutionizing connectivity, the technological horizon is evolving. Edge computing, cybersecurity advancements, Extended Reality (XR), blockchain, quantum computing, and sustainable ICT practices are emerging as transformative forces. These trends herald a future where innovation, connectivity, and technological advancements converge, reshaping industries and driving unprecedented opportunities for growth and development.</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22" name="Espace réservé pour une image  21">
            <a:extLst>
              <a:ext uri="{FF2B5EF4-FFF2-40B4-BE49-F238E27FC236}">
                <a16:creationId xmlns:a16="http://schemas.microsoft.com/office/drawing/2014/main" id="{38DC0F26-DA3B-7DD3-B23E-8938A2AAB6CE}"/>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19061" b="19061"/>
          <a:stretch>
            <a:fillRect/>
          </a:stretch>
        </p:blipFill>
        <p:spPr/>
      </p:pic>
      <p:pic>
        <p:nvPicPr>
          <p:cNvPr id="29" name="Espace réservé pour une image  28">
            <a:extLst>
              <a:ext uri="{FF2B5EF4-FFF2-40B4-BE49-F238E27FC236}">
                <a16:creationId xmlns:a16="http://schemas.microsoft.com/office/drawing/2014/main" id="{14A43FF6-182C-D527-8E89-1A753F88409D}"/>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19633" r="19633"/>
          <a:stretch>
            <a:fillRect/>
          </a:stretch>
        </p:blipFill>
        <p:spPr/>
      </p:pic>
      <p:pic>
        <p:nvPicPr>
          <p:cNvPr id="31" name="Espace réservé pour une image  30">
            <a:extLst>
              <a:ext uri="{FF2B5EF4-FFF2-40B4-BE49-F238E27FC236}">
                <a16:creationId xmlns:a16="http://schemas.microsoft.com/office/drawing/2014/main" id="{4A2BA26B-4D01-76F6-B259-7D3E3A4B0CE6}"/>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4476" r="4476"/>
          <a:stretch>
            <a:fillRect/>
          </a:stretch>
        </p:blipFill>
        <p:spPr/>
      </p:pic>
      <p:pic>
        <p:nvPicPr>
          <p:cNvPr id="39" name="Espace réservé pour une image  3">
            <a:extLst>
              <a:ext uri="{FF2B5EF4-FFF2-40B4-BE49-F238E27FC236}">
                <a16:creationId xmlns:a16="http://schemas.microsoft.com/office/drawing/2014/main" id="{24A175B6-C1AC-F46C-88C3-5B78E64EBF80}"/>
              </a:ext>
            </a:extLst>
          </p:cNvPr>
          <p:cNvPicPr>
            <a:picLocks noChangeAspect="1"/>
          </p:cNvPicPr>
          <p:nvPr/>
        </p:nvPicPr>
        <p:blipFill>
          <a:blip r:embed="rId7">
            <a:extLst>
              <a:ext uri="{28A0092B-C50C-407E-A947-70E740481C1C}">
                <a14:useLocalDpi xmlns:a14="http://schemas.microsoft.com/office/drawing/2010/main" val="0"/>
              </a:ext>
            </a:extLst>
          </a:blip>
          <a:srcRect t="6694" b="6694"/>
          <a:stretch>
            <a:fillRect/>
          </a:stretch>
        </p:blipFill>
        <p:spPr>
          <a:xfrm>
            <a:off x="17296479"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0" name="Espace réservé pour une image  6">
            <a:extLst>
              <a:ext uri="{FF2B5EF4-FFF2-40B4-BE49-F238E27FC236}">
                <a16:creationId xmlns:a16="http://schemas.microsoft.com/office/drawing/2014/main" id="{AD0FD6C1-6177-113E-5920-560BDC5CC6E0}"/>
              </a:ext>
            </a:extLst>
          </p:cNvPr>
          <p:cNvPicPr>
            <a:picLocks noChangeAspect="1"/>
          </p:cNvPicPr>
          <p:nvPr/>
        </p:nvPicPr>
        <p:blipFill>
          <a:blip r:embed="rId8">
            <a:extLst>
              <a:ext uri="{28A0092B-C50C-407E-A947-70E740481C1C}">
                <a14:useLocalDpi xmlns:a14="http://schemas.microsoft.com/office/drawing/2010/main" val="0"/>
              </a:ext>
            </a:extLst>
          </a:blip>
          <a:srcRect l="6717" r="6717"/>
          <a:stretch>
            <a:fillRect/>
          </a:stretch>
        </p:blipFill>
        <p:spPr>
          <a:xfrm>
            <a:off x="19411717"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0" name="Espace réservé pour une image  10">
            <a:extLst>
              <a:ext uri="{FF2B5EF4-FFF2-40B4-BE49-F238E27FC236}">
                <a16:creationId xmlns:a16="http://schemas.microsoft.com/office/drawing/2014/main" id="{8AF61A87-0CB8-8409-F029-62E40A629877}"/>
              </a:ext>
            </a:extLst>
          </p:cNvPr>
          <p:cNvPicPr>
            <a:picLocks noChangeAspect="1"/>
          </p:cNvPicPr>
          <p:nvPr/>
        </p:nvPicPr>
        <p:blipFill>
          <a:blip r:embed="rId9">
            <a:extLst>
              <a:ext uri="{28A0092B-C50C-407E-A947-70E740481C1C}">
                <a14:useLocalDpi xmlns:a14="http://schemas.microsoft.com/office/drawing/2010/main" val="0"/>
              </a:ext>
            </a:extLst>
          </a:blip>
          <a:srcRect t="15978" b="15978"/>
          <a:stretch>
            <a:fillRect/>
          </a:stretch>
        </p:blipFill>
        <p:spPr>
          <a:xfrm>
            <a:off x="21526955"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1" name="TextBox 24">
            <a:extLst>
              <a:ext uri="{FF2B5EF4-FFF2-40B4-BE49-F238E27FC236}">
                <a16:creationId xmlns:a16="http://schemas.microsoft.com/office/drawing/2014/main" id="{6A4C17B9-5CA8-B438-FFE6-B4F216B0DBBA}"/>
              </a:ext>
            </a:extLst>
          </p:cNvPr>
          <p:cNvSpPr txBox="1"/>
          <p:nvPr/>
        </p:nvSpPr>
        <p:spPr>
          <a:xfrm>
            <a:off x="17400757"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52" name="TextBox 25">
            <a:extLst>
              <a:ext uri="{FF2B5EF4-FFF2-40B4-BE49-F238E27FC236}">
                <a16:creationId xmlns:a16="http://schemas.microsoft.com/office/drawing/2014/main" id="{3D61A018-C184-FFD5-4958-FFE647150AC9}"/>
              </a:ext>
            </a:extLst>
          </p:cNvPr>
          <p:cNvSpPr txBox="1"/>
          <p:nvPr/>
        </p:nvSpPr>
        <p:spPr>
          <a:xfrm>
            <a:off x="17400757"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6" name="TextBox 26">
            <a:extLst>
              <a:ext uri="{FF2B5EF4-FFF2-40B4-BE49-F238E27FC236}">
                <a16:creationId xmlns:a16="http://schemas.microsoft.com/office/drawing/2014/main" id="{D39B55C5-8435-D28A-3800-0B367B07E691}"/>
              </a:ext>
            </a:extLst>
          </p:cNvPr>
          <p:cNvSpPr txBox="1"/>
          <p:nvPr/>
        </p:nvSpPr>
        <p:spPr>
          <a:xfrm>
            <a:off x="19515995"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57" name="TextBox 33">
            <a:extLst>
              <a:ext uri="{FF2B5EF4-FFF2-40B4-BE49-F238E27FC236}">
                <a16:creationId xmlns:a16="http://schemas.microsoft.com/office/drawing/2014/main" id="{3B3D6970-8646-B304-3996-8F5AB949C8A0}"/>
              </a:ext>
            </a:extLst>
          </p:cNvPr>
          <p:cNvSpPr txBox="1"/>
          <p:nvPr/>
        </p:nvSpPr>
        <p:spPr>
          <a:xfrm>
            <a:off x="19515995"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8" name="TextBox 34">
            <a:extLst>
              <a:ext uri="{FF2B5EF4-FFF2-40B4-BE49-F238E27FC236}">
                <a16:creationId xmlns:a16="http://schemas.microsoft.com/office/drawing/2014/main" id="{02C4AFF1-2A9E-AAF4-76B6-9DD6946D728B}"/>
              </a:ext>
            </a:extLst>
          </p:cNvPr>
          <p:cNvSpPr txBox="1"/>
          <p:nvPr/>
        </p:nvSpPr>
        <p:spPr>
          <a:xfrm>
            <a:off x="21631233"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59" name="TextBox 35">
            <a:extLst>
              <a:ext uri="{FF2B5EF4-FFF2-40B4-BE49-F238E27FC236}">
                <a16:creationId xmlns:a16="http://schemas.microsoft.com/office/drawing/2014/main" id="{2B3D219E-C483-60AD-259A-69722687E11E}"/>
              </a:ext>
            </a:extLst>
          </p:cNvPr>
          <p:cNvSpPr txBox="1"/>
          <p:nvPr/>
        </p:nvSpPr>
        <p:spPr>
          <a:xfrm>
            <a:off x="21631233"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0" name="TextBox 54">
            <a:extLst>
              <a:ext uri="{FF2B5EF4-FFF2-40B4-BE49-F238E27FC236}">
                <a16:creationId xmlns:a16="http://schemas.microsoft.com/office/drawing/2014/main" id="{405D6F8A-01B0-6BE5-F73A-BE2426F18DF9}"/>
              </a:ext>
            </a:extLst>
          </p:cNvPr>
          <p:cNvSpPr txBox="1"/>
          <p:nvPr/>
        </p:nvSpPr>
        <p:spPr>
          <a:xfrm>
            <a:off x="6080797" y="3626307"/>
            <a:ext cx="2297943" cy="707886"/>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Future Trends in TIC</a:t>
            </a:r>
          </a:p>
        </p:txBody>
      </p:sp>
      <p:sp>
        <p:nvSpPr>
          <p:cNvPr id="61" name="TextBox 52">
            <a:extLst>
              <a:ext uri="{FF2B5EF4-FFF2-40B4-BE49-F238E27FC236}">
                <a16:creationId xmlns:a16="http://schemas.microsoft.com/office/drawing/2014/main" id="{4ECDA8C6-0400-6997-142D-16BF345C31D8}"/>
              </a:ext>
            </a:extLst>
          </p:cNvPr>
          <p:cNvSpPr txBox="1"/>
          <p:nvPr/>
        </p:nvSpPr>
        <p:spPr>
          <a:xfrm>
            <a:off x="8822744" y="3474902"/>
            <a:ext cx="898559" cy="338554"/>
          </a:xfrm>
          <a:prstGeom prst="rect">
            <a:avLst/>
          </a:prstGeom>
          <a:noFill/>
        </p:spPr>
        <p:txBody>
          <a:bodyPr wrap="square" rtlCol="0">
            <a:spAutoFit/>
          </a:bodyPr>
          <a:lstStyle/>
          <a:p>
            <a:r>
              <a:rPr lang="en-US" sz="16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TIC</a:t>
            </a:r>
          </a:p>
        </p:txBody>
      </p:sp>
      <p:sp>
        <p:nvSpPr>
          <p:cNvPr id="62" name="TextBox 54">
            <a:extLst>
              <a:ext uri="{FF2B5EF4-FFF2-40B4-BE49-F238E27FC236}">
                <a16:creationId xmlns:a16="http://schemas.microsoft.com/office/drawing/2014/main" id="{B23729FD-951D-E6A7-DC8B-497EC3456789}"/>
              </a:ext>
            </a:extLst>
          </p:cNvPr>
          <p:cNvSpPr txBox="1"/>
          <p:nvPr/>
        </p:nvSpPr>
        <p:spPr>
          <a:xfrm>
            <a:off x="10961507" y="3522335"/>
            <a:ext cx="1801641" cy="276999"/>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Google Services</a:t>
            </a:r>
          </a:p>
        </p:txBody>
      </p:sp>
      <p:cxnSp>
        <p:nvCxnSpPr>
          <p:cNvPr id="71" name="Connecteur droit 70">
            <a:extLst>
              <a:ext uri="{FF2B5EF4-FFF2-40B4-BE49-F238E27FC236}">
                <a16:creationId xmlns:a16="http://schemas.microsoft.com/office/drawing/2014/main" id="{3BA07AB1-DDC9-9EE3-CCB0-2A30A3C8A322}"/>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72" name="Ellipse 71">
            <a:hlinkClick r:id="rId10" action="ppaction://hlinksldjump"/>
            <a:extLst>
              <a:ext uri="{FF2B5EF4-FFF2-40B4-BE49-F238E27FC236}">
                <a16:creationId xmlns:a16="http://schemas.microsoft.com/office/drawing/2014/main" id="{0384133A-9A35-F673-9FD7-9275AC43214B}"/>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3" name="Ellipse 72">
            <a:hlinkClick r:id="rId11" action="ppaction://hlinksldjump"/>
            <a:extLst>
              <a:ext uri="{FF2B5EF4-FFF2-40B4-BE49-F238E27FC236}">
                <a16:creationId xmlns:a16="http://schemas.microsoft.com/office/drawing/2014/main" id="{C885CE80-ECC3-909B-BDD2-900F8263C0B3}"/>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4" name="Ellipse 73">
            <a:hlinkClick r:id="rId12" action="ppaction://hlinksldjump"/>
            <a:extLst>
              <a:ext uri="{FF2B5EF4-FFF2-40B4-BE49-F238E27FC236}">
                <a16:creationId xmlns:a16="http://schemas.microsoft.com/office/drawing/2014/main" id="{F8A84145-8AC3-6812-DA36-2CC973EB415A}"/>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5" name="Ellipse 74">
            <a:hlinkClick r:id="rId13" action="ppaction://hlinksldjump"/>
            <a:extLst>
              <a:ext uri="{FF2B5EF4-FFF2-40B4-BE49-F238E27FC236}">
                <a16:creationId xmlns:a16="http://schemas.microsoft.com/office/drawing/2014/main" id="{3A9FF10C-BEE8-411B-89C1-6F381B7E7B19}"/>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6" name="Ellipse 75">
            <a:hlinkClick r:id="rId14" action="ppaction://hlinksldjump"/>
            <a:extLst>
              <a:ext uri="{FF2B5EF4-FFF2-40B4-BE49-F238E27FC236}">
                <a16:creationId xmlns:a16="http://schemas.microsoft.com/office/drawing/2014/main" id="{DD126FF7-7A2B-BE2D-765C-6159D79CBB3C}"/>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Ellipse 76">
            <a:hlinkClick r:id="rId15" action="ppaction://hlinksldjump"/>
            <a:extLst>
              <a:ext uri="{FF2B5EF4-FFF2-40B4-BE49-F238E27FC236}">
                <a16:creationId xmlns:a16="http://schemas.microsoft.com/office/drawing/2014/main" id="{78CE44CB-4F79-59DA-E276-253FD7F0E9BE}"/>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Ellipse 77">
            <a:hlinkClick r:id="rId16" action="ppaction://hlinksldjump"/>
            <a:extLst>
              <a:ext uri="{FF2B5EF4-FFF2-40B4-BE49-F238E27FC236}">
                <a16:creationId xmlns:a16="http://schemas.microsoft.com/office/drawing/2014/main" id="{A64B94F7-C4EA-E69A-EBEA-71942A3C53F3}"/>
              </a:ext>
            </a:extLst>
          </p:cNvPr>
          <p:cNvSpPr/>
          <p:nvPr/>
        </p:nvSpPr>
        <p:spPr>
          <a:xfrm>
            <a:off x="246417" y="5995853"/>
            <a:ext cx="432850" cy="504822"/>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Ellipse 78">
            <a:hlinkClick r:id="rId17" action="ppaction://hlinksldjump"/>
            <a:extLst>
              <a:ext uri="{FF2B5EF4-FFF2-40B4-BE49-F238E27FC236}">
                <a16:creationId xmlns:a16="http://schemas.microsoft.com/office/drawing/2014/main" id="{7CDBDAEE-FDE9-9C33-FFBC-BF6ECDB11D7F}"/>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42923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9" name="Animated Video Background - Saber Lighting Frame for Edits - Background video effects">
            <a:hlinkClick r:id="" action="ppaction://media"/>
            <a:extLst>
              <a:ext uri="{FF2B5EF4-FFF2-40B4-BE49-F238E27FC236}">
                <a16:creationId xmlns:a16="http://schemas.microsoft.com/office/drawing/2014/main" id="{DB106D64-243D-0F4E-856A-FF0580253D3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28" name="ZoneTexte 27">
            <a:extLst>
              <a:ext uri="{FF2B5EF4-FFF2-40B4-BE49-F238E27FC236}">
                <a16:creationId xmlns:a16="http://schemas.microsoft.com/office/drawing/2014/main" id="{9DAFE9D7-DE9B-3942-2871-F0C1CB1EC571}"/>
              </a:ext>
            </a:extLst>
          </p:cNvPr>
          <p:cNvSpPr txBox="1"/>
          <p:nvPr/>
        </p:nvSpPr>
        <p:spPr>
          <a:xfrm>
            <a:off x="-167640" y="-104503"/>
            <a:ext cx="12527280" cy="7067006"/>
          </a:xfrm>
          <a:custGeom>
            <a:avLst/>
            <a:gdLst/>
            <a:ahLst/>
            <a:cxnLst/>
            <a:rect l="l" t="t" r="r" b="b"/>
            <a:pathLst>
              <a:path w="12192000" h="6858000">
                <a:moveTo>
                  <a:pt x="8363295" y="3920346"/>
                </a:moveTo>
                <a:cubicBezTo>
                  <a:pt x="8415059" y="3920346"/>
                  <a:pt x="8457990" y="3929795"/>
                  <a:pt x="8492089" y="3948693"/>
                </a:cubicBezTo>
                <a:cubicBezTo>
                  <a:pt x="8526188" y="3967591"/>
                  <a:pt x="8553508" y="3993884"/>
                  <a:pt x="8574049" y="4027572"/>
                </a:cubicBezTo>
                <a:cubicBezTo>
                  <a:pt x="8594590" y="4061259"/>
                  <a:pt x="8609175" y="4100904"/>
                  <a:pt x="8617802" y="4146506"/>
                </a:cubicBezTo>
                <a:cubicBezTo>
                  <a:pt x="8626430" y="4192108"/>
                  <a:pt x="8630743" y="4242024"/>
                  <a:pt x="8630743" y="4296253"/>
                </a:cubicBezTo>
                <a:cubicBezTo>
                  <a:pt x="8630743" y="4354590"/>
                  <a:pt x="8625402" y="4406560"/>
                  <a:pt x="8614721" y="4452162"/>
                </a:cubicBezTo>
                <a:cubicBezTo>
                  <a:pt x="8604040" y="4497764"/>
                  <a:pt x="8587606" y="4536587"/>
                  <a:pt x="8565422" y="4568632"/>
                </a:cubicBezTo>
                <a:cubicBezTo>
                  <a:pt x="8543237" y="4600676"/>
                  <a:pt x="8514890" y="4625120"/>
                  <a:pt x="8480380" y="4641964"/>
                </a:cubicBezTo>
                <a:cubicBezTo>
                  <a:pt x="8445871" y="4658808"/>
                  <a:pt x="8405199" y="4667230"/>
                  <a:pt x="8358365" y="4667230"/>
                </a:cubicBezTo>
                <a:cubicBezTo>
                  <a:pt x="8307422" y="4667230"/>
                  <a:pt x="8264696" y="4657987"/>
                  <a:pt x="8230186" y="4639499"/>
                </a:cubicBezTo>
                <a:cubicBezTo>
                  <a:pt x="8195677" y="4621012"/>
                  <a:pt x="8168357" y="4594924"/>
                  <a:pt x="8148226" y="4561237"/>
                </a:cubicBezTo>
                <a:cubicBezTo>
                  <a:pt x="8128096" y="4527549"/>
                  <a:pt x="8113511" y="4487904"/>
                  <a:pt x="8104473" y="4442302"/>
                </a:cubicBezTo>
                <a:cubicBezTo>
                  <a:pt x="8095435" y="4396700"/>
                  <a:pt x="8090916" y="4346785"/>
                  <a:pt x="8090916" y="4292555"/>
                </a:cubicBezTo>
                <a:cubicBezTo>
                  <a:pt x="8090916" y="4234218"/>
                  <a:pt x="8096462" y="4182248"/>
                  <a:pt x="8107554" y="4136646"/>
                </a:cubicBezTo>
                <a:cubicBezTo>
                  <a:pt x="8118647" y="4091044"/>
                  <a:pt x="8135285" y="4052016"/>
                  <a:pt x="8157470" y="4019560"/>
                </a:cubicBezTo>
                <a:cubicBezTo>
                  <a:pt x="8179655" y="3987105"/>
                  <a:pt x="8208002" y="3962455"/>
                  <a:pt x="8242512" y="3945612"/>
                </a:cubicBezTo>
                <a:cubicBezTo>
                  <a:pt x="8277021" y="3928767"/>
                  <a:pt x="8317282" y="3920346"/>
                  <a:pt x="8363295" y="3920346"/>
                </a:cubicBezTo>
                <a:close/>
                <a:moveTo>
                  <a:pt x="9338704" y="3696034"/>
                </a:moveTo>
                <a:cubicBezTo>
                  <a:pt x="9309125" y="3696034"/>
                  <a:pt x="9284270" y="3697061"/>
                  <a:pt x="9264140" y="3699115"/>
                </a:cubicBezTo>
                <a:cubicBezTo>
                  <a:pt x="9244009" y="3701169"/>
                  <a:pt x="9227987" y="3704250"/>
                  <a:pt x="9216072" y="3708359"/>
                </a:cubicBezTo>
                <a:cubicBezTo>
                  <a:pt x="9204158" y="3712467"/>
                  <a:pt x="9195942" y="3717602"/>
                  <a:pt x="9191423" y="3723765"/>
                </a:cubicBezTo>
                <a:cubicBezTo>
                  <a:pt x="9186904" y="3729927"/>
                  <a:pt x="9184644" y="3737116"/>
                  <a:pt x="9184644" y="3745333"/>
                </a:cubicBezTo>
                <a:lnTo>
                  <a:pt x="9184644" y="4418269"/>
                </a:lnTo>
                <a:cubicBezTo>
                  <a:pt x="9184644" y="4502078"/>
                  <a:pt x="9191423" y="4572124"/>
                  <a:pt x="9204980" y="4628407"/>
                </a:cubicBezTo>
                <a:cubicBezTo>
                  <a:pt x="9218538" y="4684690"/>
                  <a:pt x="9241133" y="4734195"/>
                  <a:pt x="9272767" y="4776921"/>
                </a:cubicBezTo>
                <a:cubicBezTo>
                  <a:pt x="9304400" y="4819647"/>
                  <a:pt x="9345894" y="4853335"/>
                  <a:pt x="9397248" y="4877985"/>
                </a:cubicBezTo>
                <a:cubicBezTo>
                  <a:pt x="9448602" y="4902634"/>
                  <a:pt x="9512074" y="4914959"/>
                  <a:pt x="9587666" y="4914959"/>
                </a:cubicBezTo>
                <a:cubicBezTo>
                  <a:pt x="9655042" y="4914959"/>
                  <a:pt x="9720158" y="4898526"/>
                  <a:pt x="9783015" y="4865660"/>
                </a:cubicBezTo>
                <a:cubicBezTo>
                  <a:pt x="9845872" y="4832794"/>
                  <a:pt x="9907702" y="4783494"/>
                  <a:pt x="9968504" y="4717762"/>
                </a:cubicBezTo>
                <a:lnTo>
                  <a:pt x="9968504" y="4844708"/>
                </a:lnTo>
                <a:cubicBezTo>
                  <a:pt x="9968504" y="4852924"/>
                  <a:pt x="9970558" y="4860114"/>
                  <a:pt x="9974666" y="4866276"/>
                </a:cubicBezTo>
                <a:cubicBezTo>
                  <a:pt x="9978774" y="4872439"/>
                  <a:pt x="9985758" y="4877574"/>
                  <a:pt x="9995618" y="4881682"/>
                </a:cubicBezTo>
                <a:cubicBezTo>
                  <a:pt x="10005478" y="4885790"/>
                  <a:pt x="10018830" y="4888872"/>
                  <a:pt x="10035674" y="4890926"/>
                </a:cubicBezTo>
                <a:cubicBezTo>
                  <a:pt x="10052518" y="4892980"/>
                  <a:pt x="10074497" y="4894007"/>
                  <a:pt x="10101612" y="4894007"/>
                </a:cubicBezTo>
                <a:cubicBezTo>
                  <a:pt x="10127084" y="4894007"/>
                  <a:pt x="10148241" y="4892980"/>
                  <a:pt x="10165084" y="4890926"/>
                </a:cubicBezTo>
                <a:cubicBezTo>
                  <a:pt x="10181929" y="4888872"/>
                  <a:pt x="10195486" y="4885790"/>
                  <a:pt x="10205756" y="4881682"/>
                </a:cubicBezTo>
                <a:cubicBezTo>
                  <a:pt x="10216028" y="4877574"/>
                  <a:pt x="10223217" y="4872439"/>
                  <a:pt x="10227325" y="4866276"/>
                </a:cubicBezTo>
                <a:cubicBezTo>
                  <a:pt x="10231434" y="4860114"/>
                  <a:pt x="10233488" y="4852924"/>
                  <a:pt x="10233488" y="4844708"/>
                </a:cubicBezTo>
                <a:lnTo>
                  <a:pt x="10233488" y="3745333"/>
                </a:lnTo>
                <a:cubicBezTo>
                  <a:pt x="10233488" y="3737116"/>
                  <a:pt x="10231022" y="3729927"/>
                  <a:pt x="10226092" y="3723765"/>
                </a:cubicBezTo>
                <a:cubicBezTo>
                  <a:pt x="10221162" y="3717602"/>
                  <a:pt x="10212946" y="3712467"/>
                  <a:pt x="10201442" y="3708359"/>
                </a:cubicBezTo>
                <a:cubicBezTo>
                  <a:pt x="10189940" y="3704250"/>
                  <a:pt x="10174328" y="3701169"/>
                  <a:pt x="10154608" y="3699115"/>
                </a:cubicBezTo>
                <a:cubicBezTo>
                  <a:pt x="10134888" y="3697061"/>
                  <a:pt x="10109828" y="3696034"/>
                  <a:pt x="10079427" y="3696034"/>
                </a:cubicBezTo>
                <a:cubicBezTo>
                  <a:pt x="10049026" y="3696034"/>
                  <a:pt x="10023965" y="3697061"/>
                  <a:pt x="10004246" y="3699115"/>
                </a:cubicBezTo>
                <a:cubicBezTo>
                  <a:pt x="9984526" y="3701169"/>
                  <a:pt x="9968710" y="3704250"/>
                  <a:pt x="9956795" y="3708359"/>
                </a:cubicBezTo>
                <a:cubicBezTo>
                  <a:pt x="9944881" y="3712467"/>
                  <a:pt x="9936664" y="3717602"/>
                  <a:pt x="9932145" y="3723765"/>
                </a:cubicBezTo>
                <a:cubicBezTo>
                  <a:pt x="9927626" y="3729927"/>
                  <a:pt x="9925366" y="3737116"/>
                  <a:pt x="9925366" y="3745333"/>
                </a:cubicBezTo>
                <a:lnTo>
                  <a:pt x="9925366" y="4476195"/>
                </a:lnTo>
                <a:cubicBezTo>
                  <a:pt x="9880176" y="4531246"/>
                  <a:pt x="9837655" y="4573151"/>
                  <a:pt x="9797804" y="4601909"/>
                </a:cubicBezTo>
                <a:cubicBezTo>
                  <a:pt x="9757954" y="4630666"/>
                  <a:pt x="9718310" y="4645046"/>
                  <a:pt x="9678870" y="4645046"/>
                </a:cubicBezTo>
                <a:cubicBezTo>
                  <a:pt x="9647648" y="4645046"/>
                  <a:pt x="9620327" y="4639088"/>
                  <a:pt x="9596910" y="4627175"/>
                </a:cubicBezTo>
                <a:cubicBezTo>
                  <a:pt x="9573492" y="4615260"/>
                  <a:pt x="9554184" y="4598417"/>
                  <a:pt x="9538983" y="4576643"/>
                </a:cubicBezTo>
                <a:cubicBezTo>
                  <a:pt x="9523783" y="4554869"/>
                  <a:pt x="9512485" y="4528781"/>
                  <a:pt x="9505090" y="4498380"/>
                </a:cubicBezTo>
                <a:cubicBezTo>
                  <a:pt x="9497695" y="4467979"/>
                  <a:pt x="9493998" y="4424020"/>
                  <a:pt x="9493998" y="4366504"/>
                </a:cubicBezTo>
                <a:lnTo>
                  <a:pt x="9493998" y="3745333"/>
                </a:lnTo>
                <a:cubicBezTo>
                  <a:pt x="9493998" y="3737116"/>
                  <a:pt x="9491532" y="3729927"/>
                  <a:pt x="9486602" y="3723765"/>
                </a:cubicBezTo>
                <a:cubicBezTo>
                  <a:pt x="9481672" y="3717602"/>
                  <a:pt x="9473251" y="3712467"/>
                  <a:pt x="9461337" y="3708359"/>
                </a:cubicBezTo>
                <a:cubicBezTo>
                  <a:pt x="9449423" y="3704250"/>
                  <a:pt x="9433606" y="3701169"/>
                  <a:pt x="9413886" y="3699115"/>
                </a:cubicBezTo>
                <a:cubicBezTo>
                  <a:pt x="9394166" y="3697061"/>
                  <a:pt x="9369106" y="3696034"/>
                  <a:pt x="9338704" y="3696034"/>
                </a:cubicBezTo>
                <a:close/>
                <a:moveTo>
                  <a:pt x="6696262" y="3696034"/>
                </a:moveTo>
                <a:cubicBezTo>
                  <a:pt x="6657644" y="3696034"/>
                  <a:pt x="6626626" y="3697677"/>
                  <a:pt x="6603209" y="3700964"/>
                </a:cubicBezTo>
                <a:cubicBezTo>
                  <a:pt x="6579792" y="3704250"/>
                  <a:pt x="6563154" y="3710207"/>
                  <a:pt x="6553294" y="3718835"/>
                </a:cubicBezTo>
                <a:cubicBezTo>
                  <a:pt x="6543434" y="3727462"/>
                  <a:pt x="6538504" y="3739376"/>
                  <a:pt x="6538504" y="3754577"/>
                </a:cubicBezTo>
                <a:cubicBezTo>
                  <a:pt x="6538504" y="3769777"/>
                  <a:pt x="6543845" y="3791757"/>
                  <a:pt x="6554526" y="3820514"/>
                </a:cubicBezTo>
                <a:lnTo>
                  <a:pt x="6932898" y="4831150"/>
                </a:lnTo>
                <a:cubicBezTo>
                  <a:pt x="6937007" y="4842654"/>
                  <a:pt x="6943374" y="4853540"/>
                  <a:pt x="6952002" y="4863811"/>
                </a:cubicBezTo>
                <a:cubicBezTo>
                  <a:pt x="6960629" y="4874082"/>
                  <a:pt x="6970284" y="4881682"/>
                  <a:pt x="6980965" y="4886612"/>
                </a:cubicBezTo>
                <a:lnTo>
                  <a:pt x="6834300" y="5255124"/>
                </a:lnTo>
                <a:cubicBezTo>
                  <a:pt x="6828548" y="5269093"/>
                  <a:pt x="6826083" y="5281007"/>
                  <a:pt x="6826905" y="5290866"/>
                </a:cubicBezTo>
                <a:cubicBezTo>
                  <a:pt x="6827726" y="5300726"/>
                  <a:pt x="6833067" y="5308943"/>
                  <a:pt x="6842927" y="5315516"/>
                </a:cubicBezTo>
                <a:cubicBezTo>
                  <a:pt x="6852787" y="5322089"/>
                  <a:pt x="6867577" y="5326814"/>
                  <a:pt x="6887296" y="5329690"/>
                </a:cubicBezTo>
                <a:cubicBezTo>
                  <a:pt x="6907016" y="5332566"/>
                  <a:pt x="6933309" y="5334003"/>
                  <a:pt x="6966175" y="5334003"/>
                </a:cubicBezTo>
                <a:cubicBezTo>
                  <a:pt x="7029443" y="5334003"/>
                  <a:pt x="7077510" y="5329484"/>
                  <a:pt x="7110376" y="5320446"/>
                </a:cubicBezTo>
                <a:cubicBezTo>
                  <a:pt x="7143242" y="5311408"/>
                  <a:pt x="7163373" y="5296618"/>
                  <a:pt x="7170768" y="5276077"/>
                </a:cubicBezTo>
                <a:lnTo>
                  <a:pt x="7303876" y="4886612"/>
                </a:lnTo>
                <a:lnTo>
                  <a:pt x="7669923" y="3809422"/>
                </a:lnTo>
                <a:cubicBezTo>
                  <a:pt x="7676496" y="3788881"/>
                  <a:pt x="7679783" y="3771010"/>
                  <a:pt x="7679783" y="3755809"/>
                </a:cubicBezTo>
                <a:cubicBezTo>
                  <a:pt x="7679783" y="3740608"/>
                  <a:pt x="7674237" y="3728489"/>
                  <a:pt x="7663145" y="3719451"/>
                </a:cubicBezTo>
                <a:cubicBezTo>
                  <a:pt x="7652052" y="3710413"/>
                  <a:pt x="7634798" y="3704250"/>
                  <a:pt x="7611380" y="3700964"/>
                </a:cubicBezTo>
                <a:cubicBezTo>
                  <a:pt x="7587963" y="3697677"/>
                  <a:pt x="7558589" y="3696034"/>
                  <a:pt x="7523258" y="3696034"/>
                </a:cubicBezTo>
                <a:cubicBezTo>
                  <a:pt x="7478067" y="3696034"/>
                  <a:pt x="7446433" y="3697677"/>
                  <a:pt x="7428357" y="3700964"/>
                </a:cubicBezTo>
                <a:cubicBezTo>
                  <a:pt x="7410280" y="3704250"/>
                  <a:pt x="7397339" y="3709386"/>
                  <a:pt x="7389533" y="3716370"/>
                </a:cubicBezTo>
                <a:cubicBezTo>
                  <a:pt x="7381727" y="3723354"/>
                  <a:pt x="7375360" y="3737527"/>
                  <a:pt x="7370430" y="3758890"/>
                </a:cubicBezTo>
                <a:lnTo>
                  <a:pt x="7133793" y="4509472"/>
                </a:lnTo>
                <a:lnTo>
                  <a:pt x="7130096" y="4509472"/>
                </a:lnTo>
                <a:lnTo>
                  <a:pt x="6871274" y="3773680"/>
                </a:lnTo>
                <a:cubicBezTo>
                  <a:pt x="6865523" y="3754782"/>
                  <a:pt x="6859771" y="3740198"/>
                  <a:pt x="6854019" y="3729927"/>
                </a:cubicBezTo>
                <a:cubicBezTo>
                  <a:pt x="6848268" y="3719656"/>
                  <a:pt x="6839641" y="3712056"/>
                  <a:pt x="6828137" y="3707126"/>
                </a:cubicBezTo>
                <a:cubicBezTo>
                  <a:pt x="6816634" y="3702196"/>
                  <a:pt x="6800612" y="3699115"/>
                  <a:pt x="6780070" y="3697882"/>
                </a:cubicBezTo>
                <a:cubicBezTo>
                  <a:pt x="6759529" y="3696650"/>
                  <a:pt x="6731593" y="3696034"/>
                  <a:pt x="6696262" y="3696034"/>
                </a:cubicBezTo>
                <a:close/>
                <a:moveTo>
                  <a:pt x="8374387" y="3675082"/>
                </a:moveTo>
                <a:cubicBezTo>
                  <a:pt x="8273323" y="3675082"/>
                  <a:pt x="8185201" y="3690282"/>
                  <a:pt x="8110019" y="3720683"/>
                </a:cubicBezTo>
                <a:cubicBezTo>
                  <a:pt x="8034838" y="3751085"/>
                  <a:pt x="7972187" y="3794016"/>
                  <a:pt x="7922066" y="3849478"/>
                </a:cubicBezTo>
                <a:cubicBezTo>
                  <a:pt x="7871945" y="3904940"/>
                  <a:pt x="7834354" y="3971494"/>
                  <a:pt x="7809294" y="4049140"/>
                </a:cubicBezTo>
                <a:cubicBezTo>
                  <a:pt x="7784233" y="4126787"/>
                  <a:pt x="7771703" y="4212444"/>
                  <a:pt x="7771703" y="4306113"/>
                </a:cubicBezTo>
                <a:cubicBezTo>
                  <a:pt x="7771703" y="4403068"/>
                  <a:pt x="7783206" y="4489342"/>
                  <a:pt x="7806212" y="4564934"/>
                </a:cubicBezTo>
                <a:cubicBezTo>
                  <a:pt x="7829219" y="4640526"/>
                  <a:pt x="7864550" y="4704205"/>
                  <a:pt x="7912206" y="4755969"/>
                </a:cubicBezTo>
                <a:cubicBezTo>
                  <a:pt x="7959862" y="4807733"/>
                  <a:pt x="8019843" y="4847173"/>
                  <a:pt x="8092148" y="4874287"/>
                </a:cubicBezTo>
                <a:cubicBezTo>
                  <a:pt x="8164454" y="4901402"/>
                  <a:pt x="8249495" y="4914959"/>
                  <a:pt x="8347272" y="4914959"/>
                </a:cubicBezTo>
                <a:cubicBezTo>
                  <a:pt x="8448336" y="4914959"/>
                  <a:pt x="8536664" y="4899759"/>
                  <a:pt x="8612256" y="4869357"/>
                </a:cubicBezTo>
                <a:cubicBezTo>
                  <a:pt x="8687848" y="4838956"/>
                  <a:pt x="8750705" y="4795819"/>
                  <a:pt x="8800826" y="4739947"/>
                </a:cubicBezTo>
                <a:cubicBezTo>
                  <a:pt x="8850947" y="4684074"/>
                  <a:pt x="8888332" y="4617520"/>
                  <a:pt x="8912982" y="4540285"/>
                </a:cubicBezTo>
                <a:cubicBezTo>
                  <a:pt x="8937632" y="4463049"/>
                  <a:pt x="8949956" y="4377597"/>
                  <a:pt x="8949956" y="4283928"/>
                </a:cubicBezTo>
                <a:cubicBezTo>
                  <a:pt x="8949956" y="4186151"/>
                  <a:pt x="8938454" y="4099466"/>
                  <a:pt x="8915447" y="4023874"/>
                </a:cubicBezTo>
                <a:cubicBezTo>
                  <a:pt x="8892440" y="3948282"/>
                  <a:pt x="8857314" y="3884604"/>
                  <a:pt x="8810070" y="3832839"/>
                </a:cubicBezTo>
                <a:cubicBezTo>
                  <a:pt x="8762824" y="3781075"/>
                  <a:pt x="8703049" y="3741841"/>
                  <a:pt x="8630743" y="3715137"/>
                </a:cubicBezTo>
                <a:cubicBezTo>
                  <a:pt x="8558438" y="3688433"/>
                  <a:pt x="8472986" y="3675082"/>
                  <a:pt x="8374387" y="3675082"/>
                </a:cubicBezTo>
                <a:close/>
                <a:moveTo>
                  <a:pt x="4673973" y="2018848"/>
                </a:moveTo>
                <a:lnTo>
                  <a:pt x="4675206" y="2018848"/>
                </a:lnTo>
                <a:lnTo>
                  <a:pt x="4900750" y="2696713"/>
                </a:lnTo>
                <a:lnTo>
                  <a:pt x="4448429" y="2696713"/>
                </a:lnTo>
                <a:close/>
                <a:moveTo>
                  <a:pt x="1151496" y="1714424"/>
                </a:moveTo>
                <a:cubicBezTo>
                  <a:pt x="1143279" y="1714424"/>
                  <a:pt x="1136295" y="1716684"/>
                  <a:pt x="1130543" y="1721203"/>
                </a:cubicBezTo>
                <a:cubicBezTo>
                  <a:pt x="1124792" y="1725722"/>
                  <a:pt x="1119862" y="1733117"/>
                  <a:pt x="1115754" y="1743388"/>
                </a:cubicBezTo>
                <a:cubicBezTo>
                  <a:pt x="1111645" y="1753658"/>
                  <a:pt x="1108564" y="1767421"/>
                  <a:pt x="1106510" y="1784676"/>
                </a:cubicBezTo>
                <a:cubicBezTo>
                  <a:pt x="1104456" y="1801931"/>
                  <a:pt x="1103429" y="1822883"/>
                  <a:pt x="1103429" y="1847532"/>
                </a:cubicBezTo>
                <a:cubicBezTo>
                  <a:pt x="1103429" y="1871361"/>
                  <a:pt x="1104456" y="1891697"/>
                  <a:pt x="1106510" y="1908540"/>
                </a:cubicBezTo>
                <a:cubicBezTo>
                  <a:pt x="1108564" y="1925384"/>
                  <a:pt x="1111645" y="1938942"/>
                  <a:pt x="1115754" y="1949212"/>
                </a:cubicBezTo>
                <a:cubicBezTo>
                  <a:pt x="1119862" y="1959483"/>
                  <a:pt x="1124792" y="1967083"/>
                  <a:pt x="1130543" y="1972013"/>
                </a:cubicBezTo>
                <a:cubicBezTo>
                  <a:pt x="1136295" y="1976943"/>
                  <a:pt x="1143279" y="1979408"/>
                  <a:pt x="1151496" y="1979408"/>
                </a:cubicBezTo>
                <a:lnTo>
                  <a:pt x="1550820" y="1979408"/>
                </a:lnTo>
                <a:lnTo>
                  <a:pt x="1550820" y="3264888"/>
                </a:lnTo>
                <a:cubicBezTo>
                  <a:pt x="1550820" y="3273104"/>
                  <a:pt x="1553490" y="3280499"/>
                  <a:pt x="1558831" y="3287072"/>
                </a:cubicBezTo>
                <a:cubicBezTo>
                  <a:pt x="1564172" y="3293646"/>
                  <a:pt x="1573005" y="3298986"/>
                  <a:pt x="1585330" y="3303095"/>
                </a:cubicBezTo>
                <a:cubicBezTo>
                  <a:pt x="1597654" y="3307203"/>
                  <a:pt x="1614293" y="3310490"/>
                  <a:pt x="1635245" y="3312955"/>
                </a:cubicBezTo>
                <a:cubicBezTo>
                  <a:pt x="1656197" y="3315420"/>
                  <a:pt x="1682285" y="3316652"/>
                  <a:pt x="1713508" y="3316652"/>
                </a:cubicBezTo>
                <a:cubicBezTo>
                  <a:pt x="1744731" y="3316652"/>
                  <a:pt x="1770818" y="3315420"/>
                  <a:pt x="1791771" y="3312955"/>
                </a:cubicBezTo>
                <a:cubicBezTo>
                  <a:pt x="1812723" y="3310490"/>
                  <a:pt x="1829361" y="3307203"/>
                  <a:pt x="1841686" y="3303095"/>
                </a:cubicBezTo>
                <a:cubicBezTo>
                  <a:pt x="1854011" y="3298986"/>
                  <a:pt x="1862844" y="3293646"/>
                  <a:pt x="1868184" y="3287072"/>
                </a:cubicBezTo>
                <a:cubicBezTo>
                  <a:pt x="1873525" y="3280499"/>
                  <a:pt x="1876196" y="3273104"/>
                  <a:pt x="1876196" y="3264888"/>
                </a:cubicBezTo>
                <a:lnTo>
                  <a:pt x="1876196" y="1979408"/>
                </a:lnTo>
                <a:lnTo>
                  <a:pt x="2275520" y="1979408"/>
                </a:lnTo>
                <a:cubicBezTo>
                  <a:pt x="2282915" y="1979408"/>
                  <a:pt x="2289694" y="1976943"/>
                  <a:pt x="2295856" y="1972013"/>
                </a:cubicBezTo>
                <a:cubicBezTo>
                  <a:pt x="2302018" y="1967083"/>
                  <a:pt x="2307154" y="1959483"/>
                  <a:pt x="2311262" y="1949212"/>
                </a:cubicBezTo>
                <a:cubicBezTo>
                  <a:pt x="2315371" y="1938942"/>
                  <a:pt x="2318452" y="1925384"/>
                  <a:pt x="2320506" y="1908540"/>
                </a:cubicBezTo>
                <a:cubicBezTo>
                  <a:pt x="2322560" y="1891697"/>
                  <a:pt x="2323587" y="1871361"/>
                  <a:pt x="2323587" y="1847532"/>
                </a:cubicBezTo>
                <a:cubicBezTo>
                  <a:pt x="2323587" y="1822883"/>
                  <a:pt x="2322560" y="1801931"/>
                  <a:pt x="2320506" y="1784676"/>
                </a:cubicBezTo>
                <a:cubicBezTo>
                  <a:pt x="2318452" y="1767421"/>
                  <a:pt x="2315371" y="1753658"/>
                  <a:pt x="2311262" y="1743388"/>
                </a:cubicBezTo>
                <a:cubicBezTo>
                  <a:pt x="2307154" y="1733117"/>
                  <a:pt x="2302018" y="1725722"/>
                  <a:pt x="2295856" y="1721203"/>
                </a:cubicBezTo>
                <a:cubicBezTo>
                  <a:pt x="2289694" y="1716684"/>
                  <a:pt x="2282915" y="1714424"/>
                  <a:pt x="2275520" y="1714424"/>
                </a:cubicBezTo>
                <a:close/>
                <a:moveTo>
                  <a:pt x="6807718" y="1709494"/>
                </a:moveTo>
                <a:cubicBezTo>
                  <a:pt x="6778138" y="1709494"/>
                  <a:pt x="6753899" y="1710521"/>
                  <a:pt x="6735001" y="1712576"/>
                </a:cubicBezTo>
                <a:cubicBezTo>
                  <a:pt x="6716103" y="1714630"/>
                  <a:pt x="6700903" y="1718122"/>
                  <a:pt x="6689399" y="1723052"/>
                </a:cubicBezTo>
                <a:cubicBezTo>
                  <a:pt x="6677896" y="1727982"/>
                  <a:pt x="6669680" y="1733733"/>
                  <a:pt x="6664750" y="1740307"/>
                </a:cubicBezTo>
                <a:cubicBezTo>
                  <a:pt x="6659820" y="1746880"/>
                  <a:pt x="6657355" y="1754275"/>
                  <a:pt x="6657355" y="1762491"/>
                </a:cubicBezTo>
                <a:lnTo>
                  <a:pt x="6657355" y="2510608"/>
                </a:lnTo>
                <a:cubicBezTo>
                  <a:pt x="6657355" y="2567303"/>
                  <a:pt x="6657971" y="2626872"/>
                  <a:pt x="6659203" y="2689318"/>
                </a:cubicBezTo>
                <a:cubicBezTo>
                  <a:pt x="6660436" y="2751764"/>
                  <a:pt x="6662285" y="2811745"/>
                  <a:pt x="6664750" y="2869261"/>
                </a:cubicBezTo>
                <a:lnTo>
                  <a:pt x="6663517" y="2869261"/>
                </a:lnTo>
                <a:cubicBezTo>
                  <a:pt x="6648727" y="2836395"/>
                  <a:pt x="6633526" y="2803528"/>
                  <a:pt x="6617915" y="2770662"/>
                </a:cubicBezTo>
                <a:cubicBezTo>
                  <a:pt x="6602304" y="2737796"/>
                  <a:pt x="6586282" y="2704313"/>
                  <a:pt x="6569848" y="2670215"/>
                </a:cubicBezTo>
                <a:cubicBezTo>
                  <a:pt x="6553415" y="2636116"/>
                  <a:pt x="6536366" y="2602018"/>
                  <a:pt x="6518700" y="2567919"/>
                </a:cubicBezTo>
                <a:cubicBezTo>
                  <a:pt x="6501035" y="2533820"/>
                  <a:pt x="6483164" y="2499105"/>
                  <a:pt x="6465087" y="2463774"/>
                </a:cubicBezTo>
                <a:lnTo>
                  <a:pt x="6154502" y="1880810"/>
                </a:lnTo>
                <a:cubicBezTo>
                  <a:pt x="6138890" y="1848765"/>
                  <a:pt x="6123690" y="1821856"/>
                  <a:pt x="6108900" y="1800082"/>
                </a:cubicBezTo>
                <a:cubicBezTo>
                  <a:pt x="6094110" y="1778308"/>
                  <a:pt x="6078293" y="1761259"/>
                  <a:pt x="6061449" y="1748934"/>
                </a:cubicBezTo>
                <a:cubicBezTo>
                  <a:pt x="6044605" y="1736609"/>
                  <a:pt x="6025501" y="1727776"/>
                  <a:pt x="6004139" y="1722436"/>
                </a:cubicBezTo>
                <a:cubicBezTo>
                  <a:pt x="5982776" y="1717095"/>
                  <a:pt x="5956482" y="1714424"/>
                  <a:pt x="5925260" y="1714424"/>
                </a:cubicBezTo>
                <a:lnTo>
                  <a:pt x="5751480" y="1714424"/>
                </a:lnTo>
                <a:cubicBezTo>
                  <a:pt x="5718613" y="1714424"/>
                  <a:pt x="5690883" y="1724079"/>
                  <a:pt x="5668287" y="1743388"/>
                </a:cubicBezTo>
                <a:cubicBezTo>
                  <a:pt x="5645692" y="1762697"/>
                  <a:pt x="5634394" y="1791660"/>
                  <a:pt x="5634394" y="1830278"/>
                </a:cubicBezTo>
                <a:lnTo>
                  <a:pt x="5634394" y="3263655"/>
                </a:lnTo>
                <a:cubicBezTo>
                  <a:pt x="5634394" y="3271872"/>
                  <a:pt x="5636448" y="3279267"/>
                  <a:pt x="5640556" y="3285840"/>
                </a:cubicBezTo>
                <a:cubicBezTo>
                  <a:pt x="5644664" y="3292413"/>
                  <a:pt x="5652060" y="3297960"/>
                  <a:pt x="5662741" y="3302478"/>
                </a:cubicBezTo>
                <a:cubicBezTo>
                  <a:pt x="5673423" y="3306998"/>
                  <a:pt x="5688212" y="3310490"/>
                  <a:pt x="5707110" y="3312955"/>
                </a:cubicBezTo>
                <a:cubicBezTo>
                  <a:pt x="5726008" y="3315420"/>
                  <a:pt x="5749837" y="3316652"/>
                  <a:pt x="5778594" y="3316652"/>
                </a:cubicBezTo>
                <a:cubicBezTo>
                  <a:pt x="5808174" y="3316652"/>
                  <a:pt x="5832413" y="3315420"/>
                  <a:pt x="5851311" y="3312955"/>
                </a:cubicBezTo>
                <a:cubicBezTo>
                  <a:pt x="5870209" y="3310490"/>
                  <a:pt x="5885204" y="3306998"/>
                  <a:pt x="5896296" y="3302478"/>
                </a:cubicBezTo>
                <a:cubicBezTo>
                  <a:pt x="5907389" y="3297960"/>
                  <a:pt x="5915194" y="3292413"/>
                  <a:pt x="5919714" y="3285840"/>
                </a:cubicBezTo>
                <a:cubicBezTo>
                  <a:pt x="5924233" y="3279267"/>
                  <a:pt x="5926492" y="3271872"/>
                  <a:pt x="5926492" y="3263655"/>
                </a:cubicBezTo>
                <a:lnTo>
                  <a:pt x="5926492" y="2429265"/>
                </a:lnTo>
                <a:cubicBezTo>
                  <a:pt x="5926492" y="2366819"/>
                  <a:pt x="5925670" y="2306221"/>
                  <a:pt x="5924027" y="2247473"/>
                </a:cubicBezTo>
                <a:cubicBezTo>
                  <a:pt x="5922384" y="2188725"/>
                  <a:pt x="5919919" y="2129771"/>
                  <a:pt x="5916632" y="2070612"/>
                </a:cubicBezTo>
                <a:lnTo>
                  <a:pt x="5919097" y="2070612"/>
                </a:lnTo>
                <a:cubicBezTo>
                  <a:pt x="5937995" y="2119090"/>
                  <a:pt x="5959359" y="2169005"/>
                  <a:pt x="5983187" y="2220359"/>
                </a:cubicBezTo>
                <a:cubicBezTo>
                  <a:pt x="6007014" y="2271712"/>
                  <a:pt x="6030431" y="2319573"/>
                  <a:pt x="6053438" y="2363943"/>
                </a:cubicBezTo>
                <a:lnTo>
                  <a:pt x="6450298" y="3109595"/>
                </a:lnTo>
                <a:cubicBezTo>
                  <a:pt x="6470839" y="3150678"/>
                  <a:pt x="6489326" y="3184160"/>
                  <a:pt x="6505759" y="3210042"/>
                </a:cubicBezTo>
                <a:cubicBezTo>
                  <a:pt x="6522193" y="3235924"/>
                  <a:pt x="6539242" y="3256466"/>
                  <a:pt x="6556907" y="3271667"/>
                </a:cubicBezTo>
                <a:cubicBezTo>
                  <a:pt x="6574573" y="3286867"/>
                  <a:pt x="6593882" y="3297343"/>
                  <a:pt x="6614834" y="3303095"/>
                </a:cubicBezTo>
                <a:cubicBezTo>
                  <a:pt x="6635786" y="3308846"/>
                  <a:pt x="6660641" y="3311722"/>
                  <a:pt x="6689399" y="3311722"/>
                </a:cubicBezTo>
                <a:lnTo>
                  <a:pt x="6827437" y="3311722"/>
                </a:lnTo>
                <a:cubicBezTo>
                  <a:pt x="6843049" y="3311722"/>
                  <a:pt x="6858455" y="3309463"/>
                  <a:pt x="6873655" y="3304943"/>
                </a:cubicBezTo>
                <a:cubicBezTo>
                  <a:pt x="6888856" y="3300424"/>
                  <a:pt x="6902003" y="3293235"/>
                  <a:pt x="6913095" y="3283375"/>
                </a:cubicBezTo>
                <a:cubicBezTo>
                  <a:pt x="6924187" y="3273515"/>
                  <a:pt x="6933020" y="3261190"/>
                  <a:pt x="6939593" y="3246401"/>
                </a:cubicBezTo>
                <a:cubicBezTo>
                  <a:pt x="6946167" y="3231611"/>
                  <a:pt x="6949453" y="3214767"/>
                  <a:pt x="6949453" y="3195869"/>
                </a:cubicBezTo>
                <a:lnTo>
                  <a:pt x="6949453" y="1762491"/>
                </a:lnTo>
                <a:cubicBezTo>
                  <a:pt x="6949453" y="1754275"/>
                  <a:pt x="6947399" y="1746880"/>
                  <a:pt x="6943291" y="1740307"/>
                </a:cubicBezTo>
                <a:cubicBezTo>
                  <a:pt x="6939182" y="1733733"/>
                  <a:pt x="6931993" y="1727982"/>
                  <a:pt x="6921722" y="1723052"/>
                </a:cubicBezTo>
                <a:cubicBezTo>
                  <a:pt x="6911451" y="1718122"/>
                  <a:pt x="6896867" y="1714630"/>
                  <a:pt x="6877969" y="1712576"/>
                </a:cubicBezTo>
                <a:cubicBezTo>
                  <a:pt x="6859071" y="1710521"/>
                  <a:pt x="6835654" y="1709494"/>
                  <a:pt x="6807718" y="1709494"/>
                </a:cubicBezTo>
                <a:close/>
                <a:moveTo>
                  <a:pt x="7463957" y="1707030"/>
                </a:moveTo>
                <a:cubicBezTo>
                  <a:pt x="7432734" y="1707030"/>
                  <a:pt x="7406646" y="1708262"/>
                  <a:pt x="7385694" y="1710727"/>
                </a:cubicBezTo>
                <a:cubicBezTo>
                  <a:pt x="7364742" y="1713192"/>
                  <a:pt x="7348103" y="1716478"/>
                  <a:pt x="7335778" y="1720587"/>
                </a:cubicBezTo>
                <a:cubicBezTo>
                  <a:pt x="7323454" y="1724695"/>
                  <a:pt x="7314621" y="1730036"/>
                  <a:pt x="7309280" y="1736609"/>
                </a:cubicBezTo>
                <a:cubicBezTo>
                  <a:pt x="7303940" y="1743182"/>
                  <a:pt x="7301269" y="1750988"/>
                  <a:pt x="7301269" y="1760026"/>
                </a:cubicBezTo>
                <a:lnTo>
                  <a:pt x="7301269" y="3262423"/>
                </a:lnTo>
                <a:cubicBezTo>
                  <a:pt x="7301269" y="3271461"/>
                  <a:pt x="7303940" y="3279267"/>
                  <a:pt x="7309280" y="3285840"/>
                </a:cubicBezTo>
                <a:cubicBezTo>
                  <a:pt x="7314621" y="3292413"/>
                  <a:pt x="7323454" y="3297960"/>
                  <a:pt x="7335778" y="3302478"/>
                </a:cubicBezTo>
                <a:cubicBezTo>
                  <a:pt x="7348103" y="3306998"/>
                  <a:pt x="7364742" y="3310490"/>
                  <a:pt x="7385694" y="3312955"/>
                </a:cubicBezTo>
                <a:cubicBezTo>
                  <a:pt x="7406646" y="3315420"/>
                  <a:pt x="7432734" y="3316652"/>
                  <a:pt x="7463957" y="3316652"/>
                </a:cubicBezTo>
                <a:cubicBezTo>
                  <a:pt x="7496001" y="3316652"/>
                  <a:pt x="7522294" y="3315420"/>
                  <a:pt x="7542836" y="3312955"/>
                </a:cubicBezTo>
                <a:cubicBezTo>
                  <a:pt x="7563377" y="3310490"/>
                  <a:pt x="7579810" y="3306998"/>
                  <a:pt x="7592135" y="3302478"/>
                </a:cubicBezTo>
                <a:cubicBezTo>
                  <a:pt x="7604460" y="3297960"/>
                  <a:pt x="7613087" y="3292413"/>
                  <a:pt x="7618017" y="3285840"/>
                </a:cubicBezTo>
                <a:cubicBezTo>
                  <a:pt x="7622947" y="3279267"/>
                  <a:pt x="7625412" y="3271461"/>
                  <a:pt x="7625412" y="3262423"/>
                </a:cubicBezTo>
                <a:lnTo>
                  <a:pt x="7625412" y="2505678"/>
                </a:lnTo>
                <a:lnTo>
                  <a:pt x="8107313" y="3262423"/>
                </a:lnTo>
                <a:cubicBezTo>
                  <a:pt x="8113065" y="3273926"/>
                  <a:pt x="8121076" y="3283786"/>
                  <a:pt x="8131346" y="3292002"/>
                </a:cubicBezTo>
                <a:cubicBezTo>
                  <a:pt x="8141617" y="3300219"/>
                  <a:pt x="8158461" y="3306381"/>
                  <a:pt x="8181878" y="3310490"/>
                </a:cubicBezTo>
                <a:cubicBezTo>
                  <a:pt x="8205295" y="3314598"/>
                  <a:pt x="8243708" y="3316652"/>
                  <a:pt x="8297115" y="3316652"/>
                </a:cubicBezTo>
                <a:cubicBezTo>
                  <a:pt x="8330803" y="3316652"/>
                  <a:pt x="8358739" y="3315420"/>
                  <a:pt x="8380924" y="3312955"/>
                </a:cubicBezTo>
                <a:cubicBezTo>
                  <a:pt x="8403108" y="3310490"/>
                  <a:pt x="8420569" y="3306998"/>
                  <a:pt x="8433304" y="3302478"/>
                </a:cubicBezTo>
                <a:cubicBezTo>
                  <a:pt x="8446040" y="3297960"/>
                  <a:pt x="8454668" y="3292208"/>
                  <a:pt x="8459186" y="3285224"/>
                </a:cubicBezTo>
                <a:cubicBezTo>
                  <a:pt x="8463706" y="3278240"/>
                  <a:pt x="8465965" y="3270228"/>
                  <a:pt x="8465965" y="3261190"/>
                </a:cubicBezTo>
                <a:cubicBezTo>
                  <a:pt x="8465965" y="3254617"/>
                  <a:pt x="8464116" y="3245784"/>
                  <a:pt x="8460419" y="3234692"/>
                </a:cubicBezTo>
                <a:cubicBezTo>
                  <a:pt x="8456722" y="3223600"/>
                  <a:pt x="8445835" y="3201210"/>
                  <a:pt x="8427758" y="3167522"/>
                </a:cubicBezTo>
                <a:lnTo>
                  <a:pt x="7950787" y="2446519"/>
                </a:lnTo>
                <a:lnTo>
                  <a:pt x="8388319" y="1873415"/>
                </a:lnTo>
                <a:cubicBezTo>
                  <a:pt x="8408860" y="1841370"/>
                  <a:pt x="8422828" y="1817953"/>
                  <a:pt x="8430223" y="1803163"/>
                </a:cubicBezTo>
                <a:cubicBezTo>
                  <a:pt x="8437618" y="1788373"/>
                  <a:pt x="8441316" y="1773994"/>
                  <a:pt x="8441316" y="1760026"/>
                </a:cubicBezTo>
                <a:cubicBezTo>
                  <a:pt x="8441316" y="1751810"/>
                  <a:pt x="8438850" y="1744415"/>
                  <a:pt x="8433920" y="1737842"/>
                </a:cubicBezTo>
                <a:cubicBezTo>
                  <a:pt x="8428990" y="1731268"/>
                  <a:pt x="8420158" y="1725722"/>
                  <a:pt x="8407422" y="1721203"/>
                </a:cubicBezTo>
                <a:cubicBezTo>
                  <a:pt x="8394687" y="1716684"/>
                  <a:pt x="8377637" y="1713192"/>
                  <a:pt x="8356274" y="1710727"/>
                </a:cubicBezTo>
                <a:cubicBezTo>
                  <a:pt x="8334912" y="1708262"/>
                  <a:pt x="8307797" y="1707030"/>
                  <a:pt x="8274930" y="1707030"/>
                </a:cubicBezTo>
                <a:cubicBezTo>
                  <a:pt x="8242886" y="1707030"/>
                  <a:pt x="8216593" y="1707851"/>
                  <a:pt x="8196051" y="1709494"/>
                </a:cubicBezTo>
                <a:cubicBezTo>
                  <a:pt x="8175510" y="1711138"/>
                  <a:pt x="8158667" y="1714014"/>
                  <a:pt x="8145520" y="1718122"/>
                </a:cubicBezTo>
                <a:cubicBezTo>
                  <a:pt x="8132373" y="1722230"/>
                  <a:pt x="8121692" y="1727776"/>
                  <a:pt x="8113475" y="1734760"/>
                </a:cubicBezTo>
                <a:cubicBezTo>
                  <a:pt x="8105259" y="1741744"/>
                  <a:pt x="8098275" y="1750577"/>
                  <a:pt x="8092523" y="1761259"/>
                </a:cubicBezTo>
                <a:lnTo>
                  <a:pt x="7625412" y="2439124"/>
                </a:lnTo>
                <a:lnTo>
                  <a:pt x="7625412" y="1760026"/>
                </a:lnTo>
                <a:cubicBezTo>
                  <a:pt x="7625412" y="1750988"/>
                  <a:pt x="7622947" y="1743182"/>
                  <a:pt x="7618017" y="1736609"/>
                </a:cubicBezTo>
                <a:cubicBezTo>
                  <a:pt x="7613087" y="1730036"/>
                  <a:pt x="7604460" y="1724695"/>
                  <a:pt x="7592135" y="1720587"/>
                </a:cubicBezTo>
                <a:cubicBezTo>
                  <a:pt x="7579810" y="1716478"/>
                  <a:pt x="7563377" y="1713192"/>
                  <a:pt x="7542836" y="1710727"/>
                </a:cubicBezTo>
                <a:cubicBezTo>
                  <a:pt x="7522294" y="1708262"/>
                  <a:pt x="7496001" y="1707030"/>
                  <a:pt x="7463957" y="1707030"/>
                </a:cubicBezTo>
                <a:close/>
                <a:moveTo>
                  <a:pt x="4678903" y="1707030"/>
                </a:moveTo>
                <a:cubicBezTo>
                  <a:pt x="4636999" y="1707030"/>
                  <a:pt x="4603311" y="1707646"/>
                  <a:pt x="4577840" y="1708878"/>
                </a:cubicBezTo>
                <a:cubicBezTo>
                  <a:pt x="4552369" y="1710111"/>
                  <a:pt x="4532444" y="1712986"/>
                  <a:pt x="4518064" y="1717506"/>
                </a:cubicBezTo>
                <a:cubicBezTo>
                  <a:pt x="4503685" y="1722025"/>
                  <a:pt x="4493209" y="1728598"/>
                  <a:pt x="4486636" y="1737225"/>
                </a:cubicBezTo>
                <a:cubicBezTo>
                  <a:pt x="4480063" y="1745853"/>
                  <a:pt x="4474311" y="1757150"/>
                  <a:pt x="4469382" y="1771119"/>
                </a:cubicBezTo>
                <a:lnTo>
                  <a:pt x="3977621" y="3186009"/>
                </a:lnTo>
                <a:cubicBezTo>
                  <a:pt x="3967761" y="3214767"/>
                  <a:pt x="3961598" y="3237773"/>
                  <a:pt x="3959134" y="3255028"/>
                </a:cubicBezTo>
                <a:cubicBezTo>
                  <a:pt x="3956669" y="3272283"/>
                  <a:pt x="3959544" y="3285634"/>
                  <a:pt x="3967761" y="3295084"/>
                </a:cubicBezTo>
                <a:cubicBezTo>
                  <a:pt x="3975977" y="3304533"/>
                  <a:pt x="3990768" y="3310490"/>
                  <a:pt x="4012130" y="3312955"/>
                </a:cubicBezTo>
                <a:cubicBezTo>
                  <a:pt x="4033494" y="3315420"/>
                  <a:pt x="4063073" y="3316652"/>
                  <a:pt x="4100869" y="3316652"/>
                </a:cubicBezTo>
                <a:cubicBezTo>
                  <a:pt x="4136201" y="3316652"/>
                  <a:pt x="4164753" y="3315830"/>
                  <a:pt x="4186527" y="3314187"/>
                </a:cubicBezTo>
                <a:cubicBezTo>
                  <a:pt x="4208300" y="3312544"/>
                  <a:pt x="4225144" y="3309463"/>
                  <a:pt x="4237058" y="3304943"/>
                </a:cubicBezTo>
                <a:cubicBezTo>
                  <a:pt x="4248972" y="3300424"/>
                  <a:pt x="4257600" y="3294262"/>
                  <a:pt x="4262941" y="3286456"/>
                </a:cubicBezTo>
                <a:cubicBezTo>
                  <a:pt x="4268282" y="3278651"/>
                  <a:pt x="4272595" y="3268996"/>
                  <a:pt x="4275882" y="3257493"/>
                </a:cubicBezTo>
                <a:lnTo>
                  <a:pt x="4376945" y="2945675"/>
                </a:lnTo>
                <a:lnTo>
                  <a:pt x="4975932" y="2945675"/>
                </a:lnTo>
                <a:lnTo>
                  <a:pt x="5083158" y="3266120"/>
                </a:lnTo>
                <a:cubicBezTo>
                  <a:pt x="5086445" y="3276802"/>
                  <a:pt x="5090553" y="3285429"/>
                  <a:pt x="5095482" y="3292002"/>
                </a:cubicBezTo>
                <a:cubicBezTo>
                  <a:pt x="5100412" y="3298576"/>
                  <a:pt x="5109040" y="3303711"/>
                  <a:pt x="5121365" y="3307409"/>
                </a:cubicBezTo>
                <a:cubicBezTo>
                  <a:pt x="5133690" y="3311106"/>
                  <a:pt x="5151561" y="3313571"/>
                  <a:pt x="5174978" y="3314803"/>
                </a:cubicBezTo>
                <a:cubicBezTo>
                  <a:pt x="5198395" y="3316036"/>
                  <a:pt x="5231056" y="3316652"/>
                  <a:pt x="5272960" y="3316652"/>
                </a:cubicBezTo>
                <a:cubicBezTo>
                  <a:pt x="5313221" y="3316652"/>
                  <a:pt x="5344855" y="3315625"/>
                  <a:pt x="5367861" y="3313571"/>
                </a:cubicBezTo>
                <a:cubicBezTo>
                  <a:pt x="5390868" y="3311517"/>
                  <a:pt x="5406890" y="3306176"/>
                  <a:pt x="5415928" y="3297549"/>
                </a:cubicBezTo>
                <a:cubicBezTo>
                  <a:pt x="5424966" y="3288921"/>
                  <a:pt x="5428253" y="3275980"/>
                  <a:pt x="5425788" y="3258725"/>
                </a:cubicBezTo>
                <a:cubicBezTo>
                  <a:pt x="5423323" y="3241471"/>
                  <a:pt x="5417161" y="3218054"/>
                  <a:pt x="5407301" y="3188474"/>
                </a:cubicBezTo>
                <a:lnTo>
                  <a:pt x="4914307" y="1774816"/>
                </a:lnTo>
                <a:cubicBezTo>
                  <a:pt x="4909378" y="1759205"/>
                  <a:pt x="4903421" y="1746880"/>
                  <a:pt x="4896436" y="1737842"/>
                </a:cubicBezTo>
                <a:cubicBezTo>
                  <a:pt x="4889452" y="1728803"/>
                  <a:pt x="4877949" y="1722025"/>
                  <a:pt x="4861928" y="1717506"/>
                </a:cubicBezTo>
                <a:cubicBezTo>
                  <a:pt x="4845905" y="1712986"/>
                  <a:pt x="4823515" y="1710111"/>
                  <a:pt x="4794757" y="1708878"/>
                </a:cubicBezTo>
                <a:cubicBezTo>
                  <a:pt x="4765999" y="1707646"/>
                  <a:pt x="4727381" y="1707030"/>
                  <a:pt x="4678903" y="1707030"/>
                </a:cubicBezTo>
                <a:close/>
                <a:moveTo>
                  <a:pt x="2672882" y="1707030"/>
                </a:moveTo>
                <a:cubicBezTo>
                  <a:pt x="2641659" y="1707030"/>
                  <a:pt x="2615571" y="1708262"/>
                  <a:pt x="2594619" y="1710727"/>
                </a:cubicBezTo>
                <a:cubicBezTo>
                  <a:pt x="2573667" y="1713192"/>
                  <a:pt x="2557028" y="1716478"/>
                  <a:pt x="2544704" y="1720587"/>
                </a:cubicBezTo>
                <a:cubicBezTo>
                  <a:pt x="2532379" y="1724695"/>
                  <a:pt x="2523546" y="1730036"/>
                  <a:pt x="2518206" y="1736609"/>
                </a:cubicBezTo>
                <a:cubicBezTo>
                  <a:pt x="2512865" y="1743182"/>
                  <a:pt x="2510194" y="1750577"/>
                  <a:pt x="2510194" y="1758794"/>
                </a:cubicBezTo>
                <a:lnTo>
                  <a:pt x="2510194" y="3264888"/>
                </a:lnTo>
                <a:cubicBezTo>
                  <a:pt x="2510194" y="3273104"/>
                  <a:pt x="2512865" y="3280499"/>
                  <a:pt x="2518206" y="3287072"/>
                </a:cubicBezTo>
                <a:cubicBezTo>
                  <a:pt x="2523546" y="3293646"/>
                  <a:pt x="2532379" y="3298986"/>
                  <a:pt x="2544704" y="3303095"/>
                </a:cubicBezTo>
                <a:cubicBezTo>
                  <a:pt x="2557028" y="3307203"/>
                  <a:pt x="2573667" y="3310490"/>
                  <a:pt x="2594619" y="3312955"/>
                </a:cubicBezTo>
                <a:cubicBezTo>
                  <a:pt x="2615571" y="3315420"/>
                  <a:pt x="2641659" y="3316652"/>
                  <a:pt x="2672882" y="3316652"/>
                </a:cubicBezTo>
                <a:cubicBezTo>
                  <a:pt x="2704926" y="3316652"/>
                  <a:pt x="2731219" y="3315420"/>
                  <a:pt x="2751761" y="3312955"/>
                </a:cubicBezTo>
                <a:cubicBezTo>
                  <a:pt x="2772302" y="3310490"/>
                  <a:pt x="2788735" y="3307203"/>
                  <a:pt x="2801060" y="3303095"/>
                </a:cubicBezTo>
                <a:cubicBezTo>
                  <a:pt x="2813385" y="3298986"/>
                  <a:pt x="2822013" y="3293646"/>
                  <a:pt x="2826942" y="3287072"/>
                </a:cubicBezTo>
                <a:cubicBezTo>
                  <a:pt x="2831872" y="3280499"/>
                  <a:pt x="2834337" y="3273104"/>
                  <a:pt x="2834337" y="3264888"/>
                </a:cubicBezTo>
                <a:lnTo>
                  <a:pt x="2834337" y="2620299"/>
                </a:lnTo>
                <a:lnTo>
                  <a:pt x="3430859" y="2620299"/>
                </a:lnTo>
                <a:lnTo>
                  <a:pt x="3430859" y="3264888"/>
                </a:lnTo>
                <a:cubicBezTo>
                  <a:pt x="3430859" y="3273104"/>
                  <a:pt x="3433529" y="3280499"/>
                  <a:pt x="3438870" y="3287072"/>
                </a:cubicBezTo>
                <a:cubicBezTo>
                  <a:pt x="3444210" y="3293646"/>
                  <a:pt x="3452838" y="3298986"/>
                  <a:pt x="3464752" y="3303095"/>
                </a:cubicBezTo>
                <a:cubicBezTo>
                  <a:pt x="3476666" y="3307203"/>
                  <a:pt x="3493099" y="3310490"/>
                  <a:pt x="3514051" y="3312955"/>
                </a:cubicBezTo>
                <a:cubicBezTo>
                  <a:pt x="3535004" y="3315420"/>
                  <a:pt x="3561502" y="3316652"/>
                  <a:pt x="3593547" y="3316652"/>
                </a:cubicBezTo>
                <a:cubicBezTo>
                  <a:pt x="3624770" y="3316652"/>
                  <a:pt x="3650652" y="3315420"/>
                  <a:pt x="3671193" y="3312955"/>
                </a:cubicBezTo>
                <a:cubicBezTo>
                  <a:pt x="3691734" y="3310490"/>
                  <a:pt x="3708167" y="3307203"/>
                  <a:pt x="3720492" y="3303095"/>
                </a:cubicBezTo>
                <a:cubicBezTo>
                  <a:pt x="3732818" y="3298986"/>
                  <a:pt x="3741650" y="3293646"/>
                  <a:pt x="3746991" y="3287072"/>
                </a:cubicBezTo>
                <a:cubicBezTo>
                  <a:pt x="3752332" y="3280499"/>
                  <a:pt x="3755002" y="3273104"/>
                  <a:pt x="3755002" y="3264888"/>
                </a:cubicBezTo>
                <a:lnTo>
                  <a:pt x="3755002" y="1758794"/>
                </a:lnTo>
                <a:cubicBezTo>
                  <a:pt x="3755002" y="1750577"/>
                  <a:pt x="3752332" y="1743182"/>
                  <a:pt x="3746991" y="1736609"/>
                </a:cubicBezTo>
                <a:cubicBezTo>
                  <a:pt x="3741650" y="1730036"/>
                  <a:pt x="3732818" y="1724695"/>
                  <a:pt x="3720492" y="1720587"/>
                </a:cubicBezTo>
                <a:cubicBezTo>
                  <a:pt x="3708167" y="1716478"/>
                  <a:pt x="3691734" y="1713192"/>
                  <a:pt x="3671193" y="1710727"/>
                </a:cubicBezTo>
                <a:cubicBezTo>
                  <a:pt x="3650652" y="1708262"/>
                  <a:pt x="3624770" y="1707030"/>
                  <a:pt x="3593547" y="1707030"/>
                </a:cubicBezTo>
                <a:cubicBezTo>
                  <a:pt x="3561502" y="1707030"/>
                  <a:pt x="3535004" y="1708262"/>
                  <a:pt x="3514051" y="1710727"/>
                </a:cubicBezTo>
                <a:cubicBezTo>
                  <a:pt x="3493099" y="1713192"/>
                  <a:pt x="3476666" y="1716478"/>
                  <a:pt x="3464752" y="1720587"/>
                </a:cubicBezTo>
                <a:cubicBezTo>
                  <a:pt x="3452838" y="1724695"/>
                  <a:pt x="3444210" y="1730036"/>
                  <a:pt x="3438870" y="1736609"/>
                </a:cubicBezTo>
                <a:cubicBezTo>
                  <a:pt x="3433529" y="1743182"/>
                  <a:pt x="3430859" y="1750577"/>
                  <a:pt x="3430859" y="1758794"/>
                </a:cubicBezTo>
                <a:lnTo>
                  <a:pt x="3430859" y="2344223"/>
                </a:lnTo>
                <a:lnTo>
                  <a:pt x="2834337" y="2344223"/>
                </a:lnTo>
                <a:lnTo>
                  <a:pt x="2834337" y="1758794"/>
                </a:lnTo>
                <a:cubicBezTo>
                  <a:pt x="2834337" y="1750577"/>
                  <a:pt x="2831872" y="1743182"/>
                  <a:pt x="2826942" y="1736609"/>
                </a:cubicBezTo>
                <a:cubicBezTo>
                  <a:pt x="2822013" y="1730036"/>
                  <a:pt x="2813385" y="1724695"/>
                  <a:pt x="2801060" y="1720587"/>
                </a:cubicBezTo>
                <a:cubicBezTo>
                  <a:pt x="2788735" y="1716478"/>
                  <a:pt x="2772302" y="1713192"/>
                  <a:pt x="2751761" y="1710727"/>
                </a:cubicBezTo>
                <a:cubicBezTo>
                  <a:pt x="2731219" y="1708262"/>
                  <a:pt x="2704926" y="1707030"/>
                  <a:pt x="2672882" y="1707030"/>
                </a:cubicBez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fr-FR" sz="19900" b="1" dirty="0"/>
          </a:p>
        </p:txBody>
      </p:sp>
    </p:spTree>
    <p:extLst>
      <p:ext uri="{BB962C8B-B14F-4D97-AF65-F5344CB8AC3E}">
        <p14:creationId xmlns:p14="http://schemas.microsoft.com/office/powerpoint/2010/main" val="3620497070"/>
      </p:ext>
    </p:extLst>
  </p:cSld>
  <p:clrMapOvr>
    <a:masterClrMapping/>
  </p:clrMapOvr>
  <mc:AlternateContent xmlns:mc="http://schemas.openxmlformats.org/markup-compatibility/2006">
    <mc:Choice xmlns:p14="http://schemas.microsoft.com/office/powerpoint/2010/main" Requires="p14">
      <p:transition spd="slow" p14:dur="2000">
        <p:fade thruBlk="1"/>
      </p:transition>
    </mc:Choice>
    <mc:Fallback>
      <p:transition spd="slow">
        <p:fade thruBlk="1"/>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5000" fill="hold"/>
                                        <p:tgtEl>
                                          <p:spTgt spid="28"/>
                                        </p:tgtEl>
                                      </p:cBhvr>
                                      <p:by x="150000" y="150000"/>
                                    </p:animScale>
                                  </p:childTnLst>
                                </p:cTn>
                              </p:par>
                              <p:par>
                                <p:cTn id="7" presetID="6" presetClass="emph" presetSubtype="0" fill="hold" nodeType="withEffect">
                                  <p:stCondLst>
                                    <p:cond delay="0"/>
                                  </p:stCondLst>
                                  <p:childTnLst>
                                    <p:animScale>
                                      <p:cBhvr>
                                        <p:cTn id="8" dur="5000" fill="hold"/>
                                        <p:tgtEl>
                                          <p:spTgt spid="29"/>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9"/>
                </p:tgtEl>
              </p:cMediaNode>
            </p:video>
          </p:childTnLst>
        </p:cTn>
      </p:par>
    </p:tnLst>
    <p:bldLst>
      <p:bldP spid="2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au 4">
            <a:extLst>
              <a:ext uri="{FF2B5EF4-FFF2-40B4-BE49-F238E27FC236}">
                <a16:creationId xmlns:a16="http://schemas.microsoft.com/office/drawing/2014/main" id="{8417A647-27C0-A07C-0915-2EBFFD2B84B9}"/>
              </a:ext>
            </a:extLst>
          </p:cNvPr>
          <p:cNvGraphicFramePr>
            <a:graphicFrameLocks noGrp="1"/>
          </p:cNvGraphicFramePr>
          <p:nvPr>
            <p:extLst>
              <p:ext uri="{D42A27DB-BD31-4B8C-83A1-F6EECF244321}">
                <p14:modId xmlns:p14="http://schemas.microsoft.com/office/powerpoint/2010/main" val="1348860767"/>
              </p:ext>
            </p:extLst>
          </p:nvPr>
        </p:nvGraphicFramePr>
        <p:xfrm>
          <a:off x="2579188" y="1271997"/>
          <a:ext cx="7033623" cy="4314006"/>
        </p:xfrm>
        <a:graphic>
          <a:graphicData uri="http://schemas.openxmlformats.org/drawingml/2006/table">
            <a:tbl>
              <a:tblPr firstRow="1" bandRow="1">
                <a:tableStyleId>{7DF18680-E054-41AD-8BC1-D1AEF772440D}</a:tableStyleId>
              </a:tblPr>
              <a:tblGrid>
                <a:gridCol w="7033623">
                  <a:extLst>
                    <a:ext uri="{9D8B030D-6E8A-4147-A177-3AD203B41FA5}">
                      <a16:colId xmlns:a16="http://schemas.microsoft.com/office/drawing/2014/main" val="3777213711"/>
                    </a:ext>
                  </a:extLst>
                </a:gridCol>
              </a:tblGrid>
              <a:tr h="479334">
                <a:tc>
                  <a:txBody>
                    <a:bodyPr/>
                    <a:lstStyle/>
                    <a:p>
                      <a:r>
                        <a:rPr lang="fr-FR" dirty="0"/>
                        <a:t>Content table</a:t>
                      </a:r>
                    </a:p>
                  </a:txBody>
                  <a:tcPr/>
                </a:tc>
                <a:extLst>
                  <a:ext uri="{0D108BD9-81ED-4DB2-BD59-A6C34878D82A}">
                    <a16:rowId xmlns:a16="http://schemas.microsoft.com/office/drawing/2014/main" val="3488776996"/>
                  </a:ext>
                </a:extLst>
              </a:tr>
              <a:tr h="479334">
                <a:tc>
                  <a:txBody>
                    <a:bodyPr/>
                    <a:lstStyle/>
                    <a:p>
                      <a:r>
                        <a:rPr lang="fr-FR" dirty="0"/>
                        <a:t>Introduction to Information and Communication Technologies (TIC)</a:t>
                      </a:r>
                    </a:p>
                  </a:txBody>
                  <a:tcPr/>
                </a:tc>
                <a:extLst>
                  <a:ext uri="{0D108BD9-81ED-4DB2-BD59-A6C34878D82A}">
                    <a16:rowId xmlns:a16="http://schemas.microsoft.com/office/drawing/2014/main" val="1644978680"/>
                  </a:ext>
                </a:extLst>
              </a:tr>
              <a:tr h="479334">
                <a:tc>
                  <a:txBody>
                    <a:bodyPr/>
                    <a:lstStyle/>
                    <a:p>
                      <a:r>
                        <a:rPr lang="fr-FR" dirty="0"/>
                        <a:t>Google Services</a:t>
                      </a:r>
                    </a:p>
                  </a:txBody>
                  <a:tcPr/>
                </a:tc>
                <a:extLst>
                  <a:ext uri="{0D108BD9-81ED-4DB2-BD59-A6C34878D82A}">
                    <a16:rowId xmlns:a16="http://schemas.microsoft.com/office/drawing/2014/main" val="2815371211"/>
                  </a:ext>
                </a:extLst>
              </a:tr>
              <a:tr h="479334">
                <a:tc>
                  <a:txBody>
                    <a:bodyPr/>
                    <a:lstStyle/>
                    <a:p>
                      <a:r>
                        <a:rPr lang="fr-FR" dirty="0"/>
                        <a:t>Microsoft Tools</a:t>
                      </a:r>
                    </a:p>
                  </a:txBody>
                  <a:tcPr/>
                </a:tc>
                <a:extLst>
                  <a:ext uri="{0D108BD9-81ED-4DB2-BD59-A6C34878D82A}">
                    <a16:rowId xmlns:a16="http://schemas.microsoft.com/office/drawing/2014/main" val="2618278994"/>
                  </a:ext>
                </a:extLst>
              </a:tr>
              <a:tr h="479334">
                <a:tc>
                  <a:txBody>
                    <a:bodyPr/>
                    <a:lstStyle/>
                    <a:p>
                      <a:r>
                        <a:rPr lang="fr-FR" dirty="0"/>
                        <a:t>Git and GitHub</a:t>
                      </a:r>
                    </a:p>
                  </a:txBody>
                  <a:tcPr/>
                </a:tc>
                <a:extLst>
                  <a:ext uri="{0D108BD9-81ED-4DB2-BD59-A6C34878D82A}">
                    <a16:rowId xmlns:a16="http://schemas.microsoft.com/office/drawing/2014/main" val="580004890"/>
                  </a:ext>
                </a:extLst>
              </a:tr>
              <a:tr h="479334">
                <a:tc>
                  <a:txBody>
                    <a:bodyPr/>
                    <a:lstStyle/>
                    <a:p>
                      <a:r>
                        <a:rPr lang="en-US" dirty="0"/>
                        <a:t>Integrating TIC Tools for Collaborative Work</a:t>
                      </a:r>
                      <a:endParaRPr lang="fr-FR" dirty="0"/>
                    </a:p>
                  </a:txBody>
                  <a:tcPr/>
                </a:tc>
                <a:extLst>
                  <a:ext uri="{0D108BD9-81ED-4DB2-BD59-A6C34878D82A}">
                    <a16:rowId xmlns:a16="http://schemas.microsoft.com/office/drawing/2014/main" val="4125853380"/>
                  </a:ext>
                </a:extLst>
              </a:tr>
              <a:tr h="479334">
                <a:tc>
                  <a:txBody>
                    <a:bodyPr/>
                    <a:lstStyle/>
                    <a:p>
                      <a:r>
                        <a:rPr lang="fr-FR" dirty="0"/>
                        <a:t>Case </a:t>
                      </a:r>
                      <a:r>
                        <a:rPr lang="fr-FR" dirty="0" err="1"/>
                        <a:t>Studies</a:t>
                      </a:r>
                      <a:r>
                        <a:rPr lang="fr-FR" dirty="0"/>
                        <a:t>: </a:t>
                      </a:r>
                      <a:r>
                        <a:rPr lang="fr-FR" dirty="0" err="1"/>
                        <a:t>Successful</a:t>
                      </a:r>
                      <a:r>
                        <a:rPr lang="fr-FR" dirty="0"/>
                        <a:t> </a:t>
                      </a:r>
                      <a:r>
                        <a:rPr lang="fr-FR" dirty="0" err="1"/>
                        <a:t>Implementations</a:t>
                      </a:r>
                      <a:r>
                        <a:rPr lang="fr-FR" dirty="0"/>
                        <a:t> </a:t>
                      </a:r>
                    </a:p>
                  </a:txBody>
                  <a:tcPr/>
                </a:tc>
                <a:extLst>
                  <a:ext uri="{0D108BD9-81ED-4DB2-BD59-A6C34878D82A}">
                    <a16:rowId xmlns:a16="http://schemas.microsoft.com/office/drawing/2014/main" val="2399638828"/>
                  </a:ext>
                </a:extLst>
              </a:tr>
              <a:tr h="479334">
                <a:tc>
                  <a:txBody>
                    <a:bodyPr/>
                    <a:lstStyle/>
                    <a:p>
                      <a:r>
                        <a:rPr lang="en-US" dirty="0"/>
                        <a:t>Challenges and Solutions in TIC Adoption</a:t>
                      </a:r>
                      <a:endParaRPr lang="fr-FR" dirty="0"/>
                    </a:p>
                  </a:txBody>
                  <a:tcPr/>
                </a:tc>
                <a:extLst>
                  <a:ext uri="{0D108BD9-81ED-4DB2-BD59-A6C34878D82A}">
                    <a16:rowId xmlns:a16="http://schemas.microsoft.com/office/drawing/2014/main" val="1626011807"/>
                  </a:ext>
                </a:extLst>
              </a:tr>
              <a:tr h="479334">
                <a:tc>
                  <a:txBody>
                    <a:bodyPr/>
                    <a:lstStyle/>
                    <a:p>
                      <a:r>
                        <a:rPr lang="fr-FR" dirty="0"/>
                        <a:t>Future Trends in TIC</a:t>
                      </a:r>
                    </a:p>
                  </a:txBody>
                  <a:tcPr/>
                </a:tc>
                <a:extLst>
                  <a:ext uri="{0D108BD9-81ED-4DB2-BD59-A6C34878D82A}">
                    <a16:rowId xmlns:a16="http://schemas.microsoft.com/office/drawing/2014/main" val="2207904864"/>
                  </a:ext>
                </a:extLst>
              </a:tr>
            </a:tbl>
          </a:graphicData>
        </a:graphic>
      </p:graphicFrame>
    </p:spTree>
    <p:extLst>
      <p:ext uri="{BB962C8B-B14F-4D97-AF65-F5344CB8AC3E}">
        <p14:creationId xmlns:p14="http://schemas.microsoft.com/office/powerpoint/2010/main" val="28570938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tangle 95">
            <a:extLst>
              <a:ext uri="{FF2B5EF4-FFF2-40B4-BE49-F238E27FC236}">
                <a16:creationId xmlns:a16="http://schemas.microsoft.com/office/drawing/2014/main" id="{6FBC1BAD-CBD7-7D6D-FB74-12B63461D464}"/>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Espace réservé pour une image  31">
            <a:extLst>
              <a:ext uri="{FF2B5EF4-FFF2-40B4-BE49-F238E27FC236}">
                <a16:creationId xmlns:a16="http://schemas.microsoft.com/office/drawing/2014/main" id="{3DCAC7C5-6053-54F0-5176-9664B00DA73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1970" b="11970"/>
          <a:stretch>
            <a:fillRect/>
          </a:stretch>
        </p:blipFill>
        <p:spPr/>
      </p:pic>
      <p:pic>
        <p:nvPicPr>
          <p:cNvPr id="34" name="Espace réservé pour une image  33">
            <a:extLst>
              <a:ext uri="{FF2B5EF4-FFF2-40B4-BE49-F238E27FC236}">
                <a16:creationId xmlns:a16="http://schemas.microsoft.com/office/drawing/2014/main" id="{BC5418B9-A261-A1BE-A2F1-2E5652F8320B}"/>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9658" r="19658"/>
          <a:stretch>
            <a:fillRect/>
          </a:stretch>
        </p:blipFill>
        <p:spPr/>
      </p:pic>
      <p:pic>
        <p:nvPicPr>
          <p:cNvPr id="36" name="Espace réservé pour une image  35">
            <a:extLst>
              <a:ext uri="{FF2B5EF4-FFF2-40B4-BE49-F238E27FC236}">
                <a16:creationId xmlns:a16="http://schemas.microsoft.com/office/drawing/2014/main" id="{8D9F7D3B-651D-E13E-EA5D-EB88C4FE013F}"/>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439" r="4439"/>
          <a:stretch>
            <a:fillRect/>
          </a:stretch>
        </p:blipFill>
        <p:spPr/>
      </p:pic>
      <p:pic>
        <p:nvPicPr>
          <p:cNvPr id="38" name="Espace réservé pour une image  37">
            <a:extLst>
              <a:ext uri="{FF2B5EF4-FFF2-40B4-BE49-F238E27FC236}">
                <a16:creationId xmlns:a16="http://schemas.microsoft.com/office/drawing/2014/main" id="{D234A617-08DF-C408-DA9C-5DB4BCDCF569}"/>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6827" r="6827"/>
          <a:stretch>
            <a:fillRect/>
          </a:stretch>
        </p:blipFill>
        <p:spPr/>
      </p:pic>
      <p:pic>
        <p:nvPicPr>
          <p:cNvPr id="40" name="Espace réservé pour une image  39">
            <a:extLst>
              <a:ext uri="{FF2B5EF4-FFF2-40B4-BE49-F238E27FC236}">
                <a16:creationId xmlns:a16="http://schemas.microsoft.com/office/drawing/2014/main" id="{D0455BFE-A1DA-BBEF-68BC-024B9B477906}"/>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t="6730" b="6730"/>
          <a:stretch>
            <a:fillRect/>
          </a:stretch>
        </p:blipFill>
        <p:spPr/>
      </p:pic>
      <p:sp>
        <p:nvSpPr>
          <p:cNvPr id="94" name="Freeform: Shape 93">
            <a:hlinkClick r:id="" action="ppaction://hlinkshowjump?jump=nextslide"/>
            <a:extLst>
              <a:ext uri="{FF2B5EF4-FFF2-40B4-BE49-F238E27FC236}">
                <a16:creationId xmlns:a16="http://schemas.microsoft.com/office/drawing/2014/main" id="{3C1D92E8-E176-91D3-40AD-E60F8B5BA5DC}"/>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95" name="Freeform: Shape 94">
            <a:hlinkClick r:id="" action="ppaction://hlinkshowjump?jump=previousslide"/>
            <a:extLst>
              <a:ext uri="{FF2B5EF4-FFF2-40B4-BE49-F238E27FC236}">
                <a16:creationId xmlns:a16="http://schemas.microsoft.com/office/drawing/2014/main" id="{C6BEF023-5085-1DAC-89D5-69F81E97AFE3}"/>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3A4750AE-F614-3579-5872-82CCF64B2A87}"/>
              </a:ext>
            </a:extLst>
          </p:cNvPr>
          <p:cNvSpPr txBox="1"/>
          <p:nvPr/>
        </p:nvSpPr>
        <p:spPr>
          <a:xfrm>
            <a:off x="6194419" y="3988105"/>
            <a:ext cx="898559" cy="523220"/>
          </a:xfrm>
          <a:prstGeom prst="rect">
            <a:avLst/>
          </a:prstGeom>
          <a:noFill/>
        </p:spPr>
        <p:txBody>
          <a:bodyPr wrap="square" rtlCol="0">
            <a:spAutoFit/>
          </a:bodyPr>
          <a:lstStyle/>
          <a:p>
            <a:r>
              <a:rPr lang="en-US" sz="28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TIC</a:t>
            </a:r>
          </a:p>
        </p:txBody>
      </p:sp>
      <p:sp>
        <p:nvSpPr>
          <p:cNvPr id="55" name="TextBox 54">
            <a:extLst>
              <a:ext uri="{FF2B5EF4-FFF2-40B4-BE49-F238E27FC236}">
                <a16:creationId xmlns:a16="http://schemas.microsoft.com/office/drawing/2014/main" id="{1C670595-08B7-CB6B-E62A-05E771632270}"/>
              </a:ext>
            </a:extLst>
          </p:cNvPr>
          <p:cNvSpPr txBox="1"/>
          <p:nvPr/>
        </p:nvSpPr>
        <p:spPr>
          <a:xfrm>
            <a:off x="8835527" y="3522335"/>
            <a:ext cx="1801641" cy="276999"/>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Google Services</a:t>
            </a:r>
          </a:p>
        </p:txBody>
      </p:sp>
      <p:sp>
        <p:nvSpPr>
          <p:cNvPr id="102" name="TextBox 101">
            <a:extLst>
              <a:ext uri="{FF2B5EF4-FFF2-40B4-BE49-F238E27FC236}">
                <a16:creationId xmlns:a16="http://schemas.microsoft.com/office/drawing/2014/main" id="{0E19CDB6-2DBC-FDB9-808B-3AA8006B8B7A}"/>
              </a:ext>
            </a:extLst>
          </p:cNvPr>
          <p:cNvSpPr txBox="1"/>
          <p:nvPr/>
        </p:nvSpPr>
        <p:spPr>
          <a:xfrm>
            <a:off x="1320798" y="1869934"/>
            <a:ext cx="3471873"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TIC :</a:t>
            </a:r>
          </a:p>
        </p:txBody>
      </p:sp>
      <p:sp>
        <p:nvSpPr>
          <p:cNvPr id="103" name="TextBox 102">
            <a:extLst>
              <a:ext uri="{FF2B5EF4-FFF2-40B4-BE49-F238E27FC236}">
                <a16:creationId xmlns:a16="http://schemas.microsoft.com/office/drawing/2014/main" id="{52EEDFE7-E0F1-84E0-06D1-CFF92BAF6AC1}"/>
              </a:ext>
            </a:extLst>
          </p:cNvPr>
          <p:cNvSpPr txBox="1"/>
          <p:nvPr/>
        </p:nvSpPr>
        <p:spPr>
          <a:xfrm>
            <a:off x="1320798" y="2506267"/>
            <a:ext cx="3847219" cy="2492990"/>
          </a:xfrm>
          <a:prstGeom prst="rect">
            <a:avLst/>
          </a:prstGeom>
          <a:noFill/>
        </p:spPr>
        <p:txBody>
          <a:bodyPr wrap="square" rtlCol="0">
            <a:spAutoFit/>
          </a:bodyPr>
          <a:lstStyle/>
          <a:p>
            <a:r>
              <a:rPr lang="en-US" sz="1200" b="0" i="0" dirty="0">
                <a:solidFill>
                  <a:srgbClr val="D1D5DB"/>
                </a:solidFill>
                <a:effectLst/>
                <a:latin typeface="Söhne"/>
              </a:rPr>
              <a:t>Information and Communication Technologies (TIC) encompass a vast array of tools and technologies transforming the way we connect, communicate, and collaborate in today's digital age. From fundamental elements like email services, cloud storage, and productivity suites such as Google services and Microsoft tools to advanced version control systems like Git and collaborative platforms like GitHub, these technologies serve as the backbone of our interconnected world. TIC tools enable real-time communication, seamless data sharing, efficient project management, and innovative solutions, revolutionizing how we work, learn, and interact in the digital realm.</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41" name="Espace réservé pour une image  3">
            <a:extLst>
              <a:ext uri="{FF2B5EF4-FFF2-40B4-BE49-F238E27FC236}">
                <a16:creationId xmlns:a16="http://schemas.microsoft.com/office/drawing/2014/main" id="{9612FCDC-CDC4-45FD-784A-0B964998BC77}"/>
              </a:ext>
            </a:extLst>
          </p:cNvPr>
          <p:cNvPicPr>
            <a:picLocks noChangeAspect="1"/>
          </p:cNvPicPr>
          <p:nvPr/>
        </p:nvPicPr>
        <p:blipFill>
          <a:blip r:embed="rId7">
            <a:extLst>
              <a:ext uri="{28A0092B-C50C-407E-A947-70E740481C1C}">
                <a14:useLocalDpi xmlns:a14="http://schemas.microsoft.com/office/drawing/2010/main" val="0"/>
              </a:ext>
            </a:extLst>
          </a:blip>
          <a:srcRect l="6753" r="6753"/>
          <a:stretch>
            <a:fillRect/>
          </a:stretch>
        </p:blipFill>
        <p:spPr>
          <a:xfrm>
            <a:off x="17296479"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2" name="Espace réservé pour une image  6">
            <a:extLst>
              <a:ext uri="{FF2B5EF4-FFF2-40B4-BE49-F238E27FC236}">
                <a16:creationId xmlns:a16="http://schemas.microsoft.com/office/drawing/2014/main" id="{076F4746-6AC4-6A6A-D8ED-E4DB2ABA8BD4}"/>
              </a:ext>
            </a:extLst>
          </p:cNvPr>
          <p:cNvPicPr>
            <a:picLocks noChangeAspect="1"/>
          </p:cNvPicPr>
          <p:nvPr/>
        </p:nvPicPr>
        <p:blipFill>
          <a:blip r:embed="rId8">
            <a:extLst>
              <a:ext uri="{28A0092B-C50C-407E-A947-70E740481C1C}">
                <a14:useLocalDpi xmlns:a14="http://schemas.microsoft.com/office/drawing/2010/main" val="0"/>
              </a:ext>
            </a:extLst>
          </a:blip>
          <a:srcRect t="16006" b="16006"/>
          <a:stretch>
            <a:fillRect/>
          </a:stretch>
        </p:blipFill>
        <p:spPr>
          <a:xfrm>
            <a:off x="19411717"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3" name="Espace réservé pour une image  9">
            <a:extLst>
              <a:ext uri="{FF2B5EF4-FFF2-40B4-BE49-F238E27FC236}">
                <a16:creationId xmlns:a16="http://schemas.microsoft.com/office/drawing/2014/main" id="{E594D800-9740-F10F-12D4-78CC5B81B192}"/>
              </a:ext>
            </a:extLst>
          </p:cNvPr>
          <p:cNvPicPr>
            <a:picLocks noChangeAspect="1"/>
          </p:cNvPicPr>
          <p:nvPr/>
        </p:nvPicPr>
        <p:blipFill>
          <a:blip r:embed="rId9">
            <a:extLst>
              <a:ext uri="{28A0092B-C50C-407E-A947-70E740481C1C}">
                <a14:useLocalDpi xmlns:a14="http://schemas.microsoft.com/office/drawing/2010/main" val="0"/>
              </a:ext>
            </a:extLst>
          </a:blip>
          <a:srcRect t="8813" b="8813"/>
          <a:stretch>
            <a:fillRect/>
          </a:stretch>
        </p:blipFill>
        <p:spPr>
          <a:xfrm>
            <a:off x="21526955"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0" name="TextBox 54">
            <a:extLst>
              <a:ext uri="{FF2B5EF4-FFF2-40B4-BE49-F238E27FC236}">
                <a16:creationId xmlns:a16="http://schemas.microsoft.com/office/drawing/2014/main" id="{728FE3B6-83D9-CB87-2E67-2FB044BBE37F}"/>
              </a:ext>
            </a:extLst>
          </p:cNvPr>
          <p:cNvSpPr txBox="1"/>
          <p:nvPr/>
        </p:nvSpPr>
        <p:spPr>
          <a:xfrm>
            <a:off x="10961859" y="3566587"/>
            <a:ext cx="1801641" cy="276999"/>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Microsoft Tools</a:t>
            </a:r>
          </a:p>
        </p:txBody>
      </p:sp>
      <p:cxnSp>
        <p:nvCxnSpPr>
          <p:cNvPr id="3" name="Connecteur droit 2">
            <a:extLst>
              <a:ext uri="{FF2B5EF4-FFF2-40B4-BE49-F238E27FC236}">
                <a16:creationId xmlns:a16="http://schemas.microsoft.com/office/drawing/2014/main" id="{CDAD9673-0763-0078-4588-8DDDAF13E011}"/>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5" name="Ellipse 4">
            <a:hlinkClick r:id="rId10" action="ppaction://hlinksldjump"/>
            <a:extLst>
              <a:ext uri="{FF2B5EF4-FFF2-40B4-BE49-F238E27FC236}">
                <a16:creationId xmlns:a16="http://schemas.microsoft.com/office/drawing/2014/main" id="{D9D2CA27-FB9C-0D2F-86C1-29BE34E9D9FB}"/>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Ellipse 5">
            <a:hlinkClick r:id="rId11" action="ppaction://hlinksldjump"/>
            <a:extLst>
              <a:ext uri="{FF2B5EF4-FFF2-40B4-BE49-F238E27FC236}">
                <a16:creationId xmlns:a16="http://schemas.microsoft.com/office/drawing/2014/main" id="{32891165-F38B-8CFF-F0FB-95FA26E84028}"/>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Ellipse 6">
            <a:hlinkClick r:id="rId12" action="ppaction://hlinksldjump"/>
            <a:extLst>
              <a:ext uri="{FF2B5EF4-FFF2-40B4-BE49-F238E27FC236}">
                <a16:creationId xmlns:a16="http://schemas.microsoft.com/office/drawing/2014/main" id="{9A4D5A60-D50F-3F63-A4A4-FEDB7262D694}"/>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llipse 7">
            <a:hlinkClick r:id="rId13" action="ppaction://hlinksldjump"/>
            <a:extLst>
              <a:ext uri="{FF2B5EF4-FFF2-40B4-BE49-F238E27FC236}">
                <a16:creationId xmlns:a16="http://schemas.microsoft.com/office/drawing/2014/main" id="{5B9791E7-69A9-565D-2359-C6307606C421}"/>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llipse 8">
            <a:hlinkClick r:id="rId14" action="ppaction://hlinksldjump"/>
            <a:extLst>
              <a:ext uri="{FF2B5EF4-FFF2-40B4-BE49-F238E27FC236}">
                <a16:creationId xmlns:a16="http://schemas.microsoft.com/office/drawing/2014/main" id="{B9E67B6A-A5A6-0D97-2692-7E5998510C8E}"/>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llipse 9">
            <a:hlinkClick r:id="rId15" action="ppaction://hlinksldjump"/>
            <a:extLst>
              <a:ext uri="{FF2B5EF4-FFF2-40B4-BE49-F238E27FC236}">
                <a16:creationId xmlns:a16="http://schemas.microsoft.com/office/drawing/2014/main" id="{76839CDD-B1DF-46D8-F0CB-9948ECC4CBF4}"/>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Ellipse 10">
            <a:hlinkClick r:id="rId16" action="ppaction://hlinksldjump"/>
            <a:extLst>
              <a:ext uri="{FF2B5EF4-FFF2-40B4-BE49-F238E27FC236}">
                <a16:creationId xmlns:a16="http://schemas.microsoft.com/office/drawing/2014/main" id="{197C446A-F8DB-6C52-DC29-D1ED662FDE59}"/>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hlinkClick r:id="rId17" action="ppaction://hlinksldjump"/>
            <a:extLst>
              <a:ext uri="{FF2B5EF4-FFF2-40B4-BE49-F238E27FC236}">
                <a16:creationId xmlns:a16="http://schemas.microsoft.com/office/drawing/2014/main" id="{42053CF3-B97C-2B17-C157-A8BBF2514184}"/>
              </a:ext>
            </a:extLst>
          </p:cNvPr>
          <p:cNvSpPr/>
          <p:nvPr/>
        </p:nvSpPr>
        <p:spPr>
          <a:xfrm>
            <a:off x="285605" y="1"/>
            <a:ext cx="354473" cy="395056"/>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5307059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067068E5-43A1-E6CA-666D-0133334F8C63}"/>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Espace réservé pour une image  12">
            <a:extLst>
              <a:ext uri="{FF2B5EF4-FFF2-40B4-BE49-F238E27FC236}">
                <a16:creationId xmlns:a16="http://schemas.microsoft.com/office/drawing/2014/main" id="{0C366817-2FA9-5286-AC86-C36CEFD7B06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5316" r="25316"/>
          <a:stretch>
            <a:fillRect/>
          </a:stretch>
        </p:blipFill>
        <p:spPr/>
      </p:pic>
      <p:pic>
        <p:nvPicPr>
          <p:cNvPr id="46" name="Espace réservé pour une image  45">
            <a:extLst>
              <a:ext uri="{FF2B5EF4-FFF2-40B4-BE49-F238E27FC236}">
                <a16:creationId xmlns:a16="http://schemas.microsoft.com/office/drawing/2014/main" id="{F99E721F-D39C-3643-E1AE-2F8C0D00E81B}"/>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6717" r="6717"/>
          <a:stretch>
            <a:fillRect/>
          </a:stretch>
        </p:blipFill>
        <p:spPr/>
      </p:pic>
      <p:sp>
        <p:nvSpPr>
          <p:cNvPr id="19" name="TextBox 18">
            <a:extLst>
              <a:ext uri="{FF2B5EF4-FFF2-40B4-BE49-F238E27FC236}">
                <a16:creationId xmlns:a16="http://schemas.microsoft.com/office/drawing/2014/main" id="{5BE33D20-7A08-2196-A1F2-5B6F03BC8EC1}"/>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20" name="TextBox 19">
            <a:extLst>
              <a:ext uri="{FF2B5EF4-FFF2-40B4-BE49-F238E27FC236}">
                <a16:creationId xmlns:a16="http://schemas.microsoft.com/office/drawing/2014/main" id="{743712DF-04E3-E222-FB58-F6F0F9478531}"/>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1" name="TextBox 20">
            <a:extLst>
              <a:ext uri="{FF2B5EF4-FFF2-40B4-BE49-F238E27FC236}">
                <a16:creationId xmlns:a16="http://schemas.microsoft.com/office/drawing/2014/main" id="{6D07D7EE-B518-F4CE-8DEF-9D8573773630}"/>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22" name="TextBox 21">
            <a:extLst>
              <a:ext uri="{FF2B5EF4-FFF2-40B4-BE49-F238E27FC236}">
                <a16:creationId xmlns:a16="http://schemas.microsoft.com/office/drawing/2014/main" id="{381A5B85-2890-1272-D26E-C564E2ADBA5E}"/>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3" name="TextBox 22">
            <a:extLst>
              <a:ext uri="{FF2B5EF4-FFF2-40B4-BE49-F238E27FC236}">
                <a16:creationId xmlns:a16="http://schemas.microsoft.com/office/drawing/2014/main" id="{CA0E90FA-06B7-A75C-8769-C7DDC8DD0BF3}"/>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24" name="TextBox 23">
            <a:extLst>
              <a:ext uri="{FF2B5EF4-FFF2-40B4-BE49-F238E27FC236}">
                <a16:creationId xmlns:a16="http://schemas.microsoft.com/office/drawing/2014/main" id="{D81C52CB-0F7F-0351-32BF-626C78DD6AB3}"/>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5" name="TextBox 24">
            <a:extLst>
              <a:ext uri="{FF2B5EF4-FFF2-40B4-BE49-F238E27FC236}">
                <a16:creationId xmlns:a16="http://schemas.microsoft.com/office/drawing/2014/main" id="{51CBF65D-B82C-FA3E-1333-B5900C38D372}"/>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1052C955-DAFB-70DF-5ECD-0586B5379D8D}"/>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Freeform: Shape 34">
            <a:hlinkClick r:id="" action="ppaction://hlinkshowjump?jump=nextslide"/>
            <a:extLst>
              <a:ext uri="{FF2B5EF4-FFF2-40B4-BE49-F238E27FC236}">
                <a16:creationId xmlns:a16="http://schemas.microsoft.com/office/drawing/2014/main" id="{BB44FE1F-7948-84F7-7ACF-E4C89961427D}"/>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36" name="Freeform: Shape 35">
            <a:hlinkClick r:id="" action="ppaction://hlinkshowjump?jump=previousslide"/>
            <a:extLst>
              <a:ext uri="{FF2B5EF4-FFF2-40B4-BE49-F238E27FC236}">
                <a16:creationId xmlns:a16="http://schemas.microsoft.com/office/drawing/2014/main" id="{AB6A1498-48A4-432D-2389-64F61F895575}"/>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2" name="TextBox 51">
            <a:extLst>
              <a:ext uri="{FF2B5EF4-FFF2-40B4-BE49-F238E27FC236}">
                <a16:creationId xmlns:a16="http://schemas.microsoft.com/office/drawing/2014/main" id="{EFB5CB90-892A-55A0-5973-2B2537DC5250}"/>
              </a:ext>
            </a:extLst>
          </p:cNvPr>
          <p:cNvSpPr txBox="1"/>
          <p:nvPr/>
        </p:nvSpPr>
        <p:spPr>
          <a:xfrm>
            <a:off x="1320798" y="1869934"/>
            <a:ext cx="3681189"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GOOGLE SERVICES :</a:t>
            </a:r>
          </a:p>
        </p:txBody>
      </p:sp>
      <p:sp>
        <p:nvSpPr>
          <p:cNvPr id="53" name="TextBox 52">
            <a:extLst>
              <a:ext uri="{FF2B5EF4-FFF2-40B4-BE49-F238E27FC236}">
                <a16:creationId xmlns:a16="http://schemas.microsoft.com/office/drawing/2014/main" id="{F99CE63E-09C4-7894-0F06-E8A4AA2E81D1}"/>
              </a:ext>
            </a:extLst>
          </p:cNvPr>
          <p:cNvSpPr txBox="1"/>
          <p:nvPr/>
        </p:nvSpPr>
        <p:spPr>
          <a:xfrm>
            <a:off x="1320799" y="2506267"/>
            <a:ext cx="3471872" cy="2862322"/>
          </a:xfrm>
          <a:prstGeom prst="rect">
            <a:avLst/>
          </a:prstGeom>
          <a:noFill/>
        </p:spPr>
        <p:txBody>
          <a:bodyPr wrap="square" rtlCol="0">
            <a:spAutoFit/>
          </a:bodyPr>
          <a:lstStyle/>
          <a:p>
            <a:r>
              <a:rPr lang="en-US" sz="1200" b="0" i="0" dirty="0">
                <a:solidFill>
                  <a:srgbClr val="D1D5DB"/>
                </a:solidFill>
                <a:effectLst/>
                <a:latin typeface="Söhne"/>
              </a:rPr>
              <a:t>Google Services represent a comprehensive suite of tools catering to various aspects of modern life. From the ubiquitous Google Search to the convenience of Gmail for efficient email communication, Google Drive offering cloud storage and collaborative workspaces, and Google Workspace streamlining productivity through applications like Docs, Sheets, and Slides. Additionally, Google Maps facilitates seamless navigation, while Google Photos simplifies photo and video management. These services, deeply integrated and easily accessible across devices, exemplify Google's commitment to innovation, connectivity, and user convenience in today's digital landscape.</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32" name="Espace réservé pour une image  31">
            <a:extLst>
              <a:ext uri="{FF2B5EF4-FFF2-40B4-BE49-F238E27FC236}">
                <a16:creationId xmlns:a16="http://schemas.microsoft.com/office/drawing/2014/main" id="{1F53DA0B-8704-3F4A-EC3A-B140BB569422}"/>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4476" r="4476"/>
          <a:stretch>
            <a:fillRect/>
          </a:stretch>
        </p:blipFill>
        <p:spPr/>
      </p:pic>
      <p:pic>
        <p:nvPicPr>
          <p:cNvPr id="34" name="Espace réservé pour une image  33">
            <a:extLst>
              <a:ext uri="{FF2B5EF4-FFF2-40B4-BE49-F238E27FC236}">
                <a16:creationId xmlns:a16="http://schemas.microsoft.com/office/drawing/2014/main" id="{D42F5AD0-B921-6FFD-5FDD-84F143A9E37D}"/>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6791" r="6791"/>
          <a:stretch>
            <a:fillRect/>
          </a:stretch>
        </p:blipFill>
        <p:spPr/>
      </p:pic>
      <p:pic>
        <p:nvPicPr>
          <p:cNvPr id="42" name="Espace réservé pour une image  41">
            <a:extLst>
              <a:ext uri="{FF2B5EF4-FFF2-40B4-BE49-F238E27FC236}">
                <a16:creationId xmlns:a16="http://schemas.microsoft.com/office/drawing/2014/main" id="{7DCD1683-F024-5AE9-7591-CC14B5838921}"/>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6694" b="6694"/>
          <a:stretch>
            <a:fillRect/>
          </a:stretch>
        </p:blipFill>
        <p:spPr/>
      </p:pic>
      <p:pic>
        <p:nvPicPr>
          <p:cNvPr id="60" name="Espace réservé pour une image  3">
            <a:extLst>
              <a:ext uri="{FF2B5EF4-FFF2-40B4-BE49-F238E27FC236}">
                <a16:creationId xmlns:a16="http://schemas.microsoft.com/office/drawing/2014/main" id="{892DCB71-EF15-3AB3-F517-7728DB3CDB75}"/>
              </a:ext>
            </a:extLst>
          </p:cNvPr>
          <p:cNvPicPr>
            <a:picLocks noChangeAspect="1"/>
          </p:cNvPicPr>
          <p:nvPr/>
        </p:nvPicPr>
        <p:blipFill>
          <a:blip r:embed="rId7">
            <a:extLst>
              <a:ext uri="{28A0092B-C50C-407E-A947-70E740481C1C}">
                <a14:useLocalDpi xmlns:a14="http://schemas.microsoft.com/office/drawing/2010/main" val="0"/>
              </a:ext>
            </a:extLst>
          </a:blip>
          <a:srcRect t="15978" b="15978"/>
          <a:stretch>
            <a:fillRect/>
          </a:stretch>
        </p:blipFill>
        <p:spPr>
          <a:xfrm>
            <a:off x="17296479"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61" name="Espace réservé pour une image  17">
            <a:extLst>
              <a:ext uri="{FF2B5EF4-FFF2-40B4-BE49-F238E27FC236}">
                <a16:creationId xmlns:a16="http://schemas.microsoft.com/office/drawing/2014/main" id="{2B99E8DC-48E0-98A7-D030-2BC283826D6C}"/>
              </a:ext>
            </a:extLst>
          </p:cNvPr>
          <p:cNvPicPr>
            <a:picLocks noChangeAspect="1"/>
          </p:cNvPicPr>
          <p:nvPr/>
        </p:nvPicPr>
        <p:blipFill>
          <a:blip r:embed="rId8">
            <a:extLst>
              <a:ext uri="{28A0092B-C50C-407E-A947-70E740481C1C}">
                <a14:useLocalDpi xmlns:a14="http://schemas.microsoft.com/office/drawing/2010/main" val="0"/>
              </a:ext>
            </a:extLst>
          </a:blip>
          <a:srcRect t="19061" b="19061"/>
          <a:stretch>
            <a:fillRect/>
          </a:stretch>
        </p:blipFill>
        <p:spPr>
          <a:xfrm>
            <a:off x="21526955"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62" name="TextBox 23">
            <a:extLst>
              <a:ext uri="{FF2B5EF4-FFF2-40B4-BE49-F238E27FC236}">
                <a16:creationId xmlns:a16="http://schemas.microsoft.com/office/drawing/2014/main" id="{187F90C7-2C40-738B-3DE3-31734210558E}"/>
              </a:ext>
            </a:extLst>
          </p:cNvPr>
          <p:cNvSpPr txBox="1"/>
          <p:nvPr/>
        </p:nvSpPr>
        <p:spPr>
          <a:xfrm>
            <a:off x="17400757"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63" name="TextBox 24">
            <a:extLst>
              <a:ext uri="{FF2B5EF4-FFF2-40B4-BE49-F238E27FC236}">
                <a16:creationId xmlns:a16="http://schemas.microsoft.com/office/drawing/2014/main" id="{F0EAD4F0-7FBE-96B2-CFC0-D368609A8EF7}"/>
              </a:ext>
            </a:extLst>
          </p:cNvPr>
          <p:cNvSpPr txBox="1"/>
          <p:nvPr/>
        </p:nvSpPr>
        <p:spPr>
          <a:xfrm>
            <a:off x="17400757"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4" name="TextBox 25">
            <a:extLst>
              <a:ext uri="{FF2B5EF4-FFF2-40B4-BE49-F238E27FC236}">
                <a16:creationId xmlns:a16="http://schemas.microsoft.com/office/drawing/2014/main" id="{413F8FD3-9B9E-4F96-A661-8B3283811CEA}"/>
              </a:ext>
            </a:extLst>
          </p:cNvPr>
          <p:cNvSpPr txBox="1"/>
          <p:nvPr/>
        </p:nvSpPr>
        <p:spPr>
          <a:xfrm>
            <a:off x="1951599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65" name="TextBox 26">
            <a:extLst>
              <a:ext uri="{FF2B5EF4-FFF2-40B4-BE49-F238E27FC236}">
                <a16:creationId xmlns:a16="http://schemas.microsoft.com/office/drawing/2014/main" id="{D1122E6E-1CFA-27E6-9422-76467EB4254F}"/>
              </a:ext>
            </a:extLst>
          </p:cNvPr>
          <p:cNvSpPr txBox="1"/>
          <p:nvPr/>
        </p:nvSpPr>
        <p:spPr>
          <a:xfrm>
            <a:off x="1951599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6" name="TextBox 33">
            <a:extLst>
              <a:ext uri="{FF2B5EF4-FFF2-40B4-BE49-F238E27FC236}">
                <a16:creationId xmlns:a16="http://schemas.microsoft.com/office/drawing/2014/main" id="{E1972A5E-6C51-5B1A-FE53-82DF40244ED9}"/>
              </a:ext>
            </a:extLst>
          </p:cNvPr>
          <p:cNvSpPr txBox="1"/>
          <p:nvPr/>
        </p:nvSpPr>
        <p:spPr>
          <a:xfrm>
            <a:off x="2163123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67" name="TextBox 34">
            <a:extLst>
              <a:ext uri="{FF2B5EF4-FFF2-40B4-BE49-F238E27FC236}">
                <a16:creationId xmlns:a16="http://schemas.microsoft.com/office/drawing/2014/main" id="{E46F0114-23A1-7026-C0B8-E437D63CD004}"/>
              </a:ext>
            </a:extLst>
          </p:cNvPr>
          <p:cNvSpPr txBox="1"/>
          <p:nvPr/>
        </p:nvSpPr>
        <p:spPr>
          <a:xfrm>
            <a:off x="2163123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pic>
        <p:nvPicPr>
          <p:cNvPr id="68" name="Espace réservé pour une image  15">
            <a:extLst>
              <a:ext uri="{FF2B5EF4-FFF2-40B4-BE49-F238E27FC236}">
                <a16:creationId xmlns:a16="http://schemas.microsoft.com/office/drawing/2014/main" id="{39AB0774-9F63-EC8D-7E26-47DD2A1BA8A3}"/>
              </a:ext>
            </a:extLst>
          </p:cNvPr>
          <p:cNvPicPr>
            <a:picLocks noChangeAspect="1"/>
          </p:cNvPicPr>
          <p:nvPr/>
        </p:nvPicPr>
        <p:blipFill>
          <a:blip r:embed="rId9">
            <a:extLst>
              <a:ext uri="{28A0092B-C50C-407E-A947-70E740481C1C}">
                <a14:useLocalDpi xmlns:a14="http://schemas.microsoft.com/office/drawing/2010/main" val="0"/>
              </a:ext>
            </a:extLst>
          </a:blip>
          <a:srcRect t="8847" b="8847"/>
          <a:stretch>
            <a:fillRect/>
          </a:stretch>
        </p:blipFill>
        <p:spPr>
          <a:xfrm>
            <a:off x="19411717"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69" name="TextBox 54">
            <a:extLst>
              <a:ext uri="{FF2B5EF4-FFF2-40B4-BE49-F238E27FC236}">
                <a16:creationId xmlns:a16="http://schemas.microsoft.com/office/drawing/2014/main" id="{060C16BB-C617-987B-75AD-2751D0AA24DA}"/>
              </a:ext>
            </a:extLst>
          </p:cNvPr>
          <p:cNvSpPr txBox="1"/>
          <p:nvPr/>
        </p:nvSpPr>
        <p:spPr>
          <a:xfrm>
            <a:off x="6134219" y="3811377"/>
            <a:ext cx="2217286" cy="707886"/>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Google Services</a:t>
            </a:r>
          </a:p>
        </p:txBody>
      </p:sp>
      <p:sp>
        <p:nvSpPr>
          <p:cNvPr id="70" name="TextBox 54">
            <a:extLst>
              <a:ext uri="{FF2B5EF4-FFF2-40B4-BE49-F238E27FC236}">
                <a16:creationId xmlns:a16="http://schemas.microsoft.com/office/drawing/2014/main" id="{0AB8D37D-FD57-BF0D-2F1B-756DEB700C8F}"/>
              </a:ext>
            </a:extLst>
          </p:cNvPr>
          <p:cNvSpPr txBox="1"/>
          <p:nvPr/>
        </p:nvSpPr>
        <p:spPr>
          <a:xfrm>
            <a:off x="8848251" y="3566587"/>
            <a:ext cx="1801641" cy="276999"/>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Microsoft Tools</a:t>
            </a:r>
          </a:p>
        </p:txBody>
      </p:sp>
      <p:cxnSp>
        <p:nvCxnSpPr>
          <p:cNvPr id="14" name="Connecteur droit 13">
            <a:extLst>
              <a:ext uri="{FF2B5EF4-FFF2-40B4-BE49-F238E27FC236}">
                <a16:creationId xmlns:a16="http://schemas.microsoft.com/office/drawing/2014/main" id="{8F0E3037-3887-8C25-05C4-7FDE40447958}"/>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5" name="Ellipse 14">
            <a:hlinkClick r:id="rId10" action="ppaction://hlinksldjump"/>
            <a:extLst>
              <a:ext uri="{FF2B5EF4-FFF2-40B4-BE49-F238E27FC236}">
                <a16:creationId xmlns:a16="http://schemas.microsoft.com/office/drawing/2014/main" id="{0D7BBD15-C1C2-823A-A683-F9A9C6536FE3}"/>
              </a:ext>
            </a:extLst>
          </p:cNvPr>
          <p:cNvSpPr/>
          <p:nvPr/>
        </p:nvSpPr>
        <p:spPr>
          <a:xfrm>
            <a:off x="272543" y="888275"/>
            <a:ext cx="393662" cy="460326"/>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1" action="ppaction://hlinksldjump"/>
            <a:extLst>
              <a:ext uri="{FF2B5EF4-FFF2-40B4-BE49-F238E27FC236}">
                <a16:creationId xmlns:a16="http://schemas.microsoft.com/office/drawing/2014/main" id="{004B0922-B99E-0A36-653A-411F94498725}"/>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2" action="ppaction://hlinksldjump"/>
            <a:extLst>
              <a:ext uri="{FF2B5EF4-FFF2-40B4-BE49-F238E27FC236}">
                <a16:creationId xmlns:a16="http://schemas.microsoft.com/office/drawing/2014/main" id="{CD0D2D37-9442-8D9C-5651-3084ECC2A0DD}"/>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3" action="ppaction://hlinksldjump"/>
            <a:extLst>
              <a:ext uri="{FF2B5EF4-FFF2-40B4-BE49-F238E27FC236}">
                <a16:creationId xmlns:a16="http://schemas.microsoft.com/office/drawing/2014/main" id="{06A86D23-DEF7-B400-83CB-E966E674E171}"/>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Ellipse 26">
            <a:hlinkClick r:id="rId14" action="ppaction://hlinksldjump"/>
            <a:extLst>
              <a:ext uri="{FF2B5EF4-FFF2-40B4-BE49-F238E27FC236}">
                <a16:creationId xmlns:a16="http://schemas.microsoft.com/office/drawing/2014/main" id="{B24E977B-5CC6-15AE-8C9D-1EBD69C100DF}"/>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Ellipse 27">
            <a:hlinkClick r:id="rId15" action="ppaction://hlinksldjump"/>
            <a:extLst>
              <a:ext uri="{FF2B5EF4-FFF2-40B4-BE49-F238E27FC236}">
                <a16:creationId xmlns:a16="http://schemas.microsoft.com/office/drawing/2014/main" id="{7B3E9FD7-89FB-0FAD-1397-B18C4C3C960E}"/>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Ellipse 28">
            <a:hlinkClick r:id="rId16" action="ppaction://hlinksldjump"/>
            <a:extLst>
              <a:ext uri="{FF2B5EF4-FFF2-40B4-BE49-F238E27FC236}">
                <a16:creationId xmlns:a16="http://schemas.microsoft.com/office/drawing/2014/main" id="{79037449-2B78-2601-E5C9-8177D8030020}"/>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Ellipse 29">
            <a:hlinkClick r:id="rId17" action="ppaction://hlinksldjump"/>
            <a:extLst>
              <a:ext uri="{FF2B5EF4-FFF2-40B4-BE49-F238E27FC236}">
                <a16:creationId xmlns:a16="http://schemas.microsoft.com/office/drawing/2014/main" id="{32DF86F5-9046-F887-ECA1-5A53C4088B1E}"/>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996834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6E1D96D7-6872-3F21-A1CC-CCDB913CD72C}"/>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Espace réservé pour une image  31">
            <a:extLst>
              <a:ext uri="{FF2B5EF4-FFF2-40B4-BE49-F238E27FC236}">
                <a16:creationId xmlns:a16="http://schemas.microsoft.com/office/drawing/2014/main" id="{0FB5FBB0-DF3E-B634-0DB2-4F01259CF5C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2965" r="12965"/>
          <a:stretch>
            <a:fillRect/>
          </a:stretch>
        </p:blipFill>
        <p:spPr/>
      </p:pic>
      <p:pic>
        <p:nvPicPr>
          <p:cNvPr id="56" name="Espace réservé pour une image  55">
            <a:extLst>
              <a:ext uri="{FF2B5EF4-FFF2-40B4-BE49-F238E27FC236}">
                <a16:creationId xmlns:a16="http://schemas.microsoft.com/office/drawing/2014/main" id="{5EC48FA0-C76F-037D-DC6B-02C07F3ABEB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6006" b="16006"/>
          <a:stretch>
            <a:fillRect/>
          </a:stretch>
        </p:blipFill>
        <p:spPr/>
      </p:pic>
      <p:sp>
        <p:nvSpPr>
          <p:cNvPr id="24" name="TextBox 23">
            <a:extLst>
              <a:ext uri="{FF2B5EF4-FFF2-40B4-BE49-F238E27FC236}">
                <a16:creationId xmlns:a16="http://schemas.microsoft.com/office/drawing/2014/main" id="{D4FC0A85-754D-41F4-8371-951B06C0780F}"/>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25" name="TextBox 24">
            <a:extLst>
              <a:ext uri="{FF2B5EF4-FFF2-40B4-BE49-F238E27FC236}">
                <a16:creationId xmlns:a16="http://schemas.microsoft.com/office/drawing/2014/main" id="{87780F98-6454-FF05-9D8D-CBEAB628E689}"/>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6" name="TextBox 25">
            <a:extLst>
              <a:ext uri="{FF2B5EF4-FFF2-40B4-BE49-F238E27FC236}">
                <a16:creationId xmlns:a16="http://schemas.microsoft.com/office/drawing/2014/main" id="{B4ABBA0B-8D13-3434-4175-D7B25A305A83}"/>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27" name="TextBox 26">
            <a:extLst>
              <a:ext uri="{FF2B5EF4-FFF2-40B4-BE49-F238E27FC236}">
                <a16:creationId xmlns:a16="http://schemas.microsoft.com/office/drawing/2014/main" id="{888BE3DB-E194-4B96-C969-FD4CCE1AC685}"/>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4" name="TextBox 33">
            <a:extLst>
              <a:ext uri="{FF2B5EF4-FFF2-40B4-BE49-F238E27FC236}">
                <a16:creationId xmlns:a16="http://schemas.microsoft.com/office/drawing/2014/main" id="{B4224E17-AF0E-0C63-E567-AE4A8D9BB05F}"/>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35" name="TextBox 34">
            <a:extLst>
              <a:ext uri="{FF2B5EF4-FFF2-40B4-BE49-F238E27FC236}">
                <a16:creationId xmlns:a16="http://schemas.microsoft.com/office/drawing/2014/main" id="{F88DA32B-8A22-6AB5-FCA2-1982C93EF3FA}"/>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6" name="TextBox 35">
            <a:extLst>
              <a:ext uri="{FF2B5EF4-FFF2-40B4-BE49-F238E27FC236}">
                <a16:creationId xmlns:a16="http://schemas.microsoft.com/office/drawing/2014/main" id="{F9B5A130-A5BA-01F4-E641-B4699A764D0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7" name="TextBox 36">
            <a:extLst>
              <a:ext uri="{FF2B5EF4-FFF2-40B4-BE49-F238E27FC236}">
                <a16:creationId xmlns:a16="http://schemas.microsoft.com/office/drawing/2014/main" id="{5CBA31EC-2118-DE8A-DCC2-27E68ABC3A14}"/>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0" name="Freeform: Shape 39">
            <a:hlinkClick r:id="" action="ppaction://hlinkshowjump?jump=nextslide"/>
            <a:extLst>
              <a:ext uri="{FF2B5EF4-FFF2-40B4-BE49-F238E27FC236}">
                <a16:creationId xmlns:a16="http://schemas.microsoft.com/office/drawing/2014/main" id="{DB9828E0-FECC-8AEB-BA64-A37C88B826E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1" name="Freeform: Shape 40">
            <a:hlinkClick r:id="" action="ppaction://hlinkshowjump?jump=previousslide"/>
            <a:extLst>
              <a:ext uri="{FF2B5EF4-FFF2-40B4-BE49-F238E27FC236}">
                <a16:creationId xmlns:a16="http://schemas.microsoft.com/office/drawing/2014/main" id="{6B2F59E6-7BF2-2D6E-A761-C46E73A05822}"/>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2" name="TextBox 51">
            <a:extLst>
              <a:ext uri="{FF2B5EF4-FFF2-40B4-BE49-F238E27FC236}">
                <a16:creationId xmlns:a16="http://schemas.microsoft.com/office/drawing/2014/main" id="{D25DE3D2-B302-4B63-4A4E-C0D99F73ECE0}"/>
              </a:ext>
            </a:extLst>
          </p:cNvPr>
          <p:cNvSpPr txBox="1"/>
          <p:nvPr/>
        </p:nvSpPr>
        <p:spPr>
          <a:xfrm>
            <a:off x="1320798" y="1869934"/>
            <a:ext cx="3779397"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MICROSOFT TOOLS :</a:t>
            </a:r>
          </a:p>
        </p:txBody>
      </p:sp>
      <p:sp>
        <p:nvSpPr>
          <p:cNvPr id="53" name="TextBox 52">
            <a:extLst>
              <a:ext uri="{FF2B5EF4-FFF2-40B4-BE49-F238E27FC236}">
                <a16:creationId xmlns:a16="http://schemas.microsoft.com/office/drawing/2014/main" id="{C89DFEB8-1ECC-4EB3-E3F5-03ADCEE1F391}"/>
              </a:ext>
            </a:extLst>
          </p:cNvPr>
          <p:cNvSpPr txBox="1"/>
          <p:nvPr/>
        </p:nvSpPr>
        <p:spPr>
          <a:xfrm>
            <a:off x="1320799" y="2506267"/>
            <a:ext cx="3471872" cy="3231654"/>
          </a:xfrm>
          <a:prstGeom prst="rect">
            <a:avLst/>
          </a:prstGeom>
          <a:noFill/>
        </p:spPr>
        <p:txBody>
          <a:bodyPr wrap="square" rtlCol="0">
            <a:spAutoFit/>
          </a:bodyPr>
          <a:lstStyle/>
          <a:p>
            <a:r>
              <a:rPr lang="en-US" sz="1200" b="0" i="0" dirty="0">
                <a:solidFill>
                  <a:srgbClr val="D1D5DB"/>
                </a:solidFill>
                <a:effectLst/>
                <a:latin typeface="Söhne"/>
              </a:rPr>
              <a:t>Microsoft Tools encompass a versatile suite designed to empower individuals and organizations in various spheres. The acclaimed Microsoft Office Suite, including Word, Excel, PowerPoint, and Outlook, remains integral for document creation, data analysis, and communication. Microsoft Teams serves as a robust collaboration platform, facilitating seamless teamwork through chat, video conferencing, and document sharing. Furthermore, SharePoint offers comprehensive content management, while OneDrive provides secure cloud storage and access. With an ecosystem that extends from development tools like Visual Studio to business analytics via Power BI, Microsoft continues to offer a diverse array of solutions, fostering innovation, productivity, and efficiency in the digital realm.</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38" name="Espace réservé pour une image  37">
            <a:extLst>
              <a:ext uri="{FF2B5EF4-FFF2-40B4-BE49-F238E27FC236}">
                <a16:creationId xmlns:a16="http://schemas.microsoft.com/office/drawing/2014/main" id="{16FFE3E3-F52B-61D2-794D-575AFD9C4633}"/>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6827" r="6827"/>
          <a:stretch>
            <a:fillRect/>
          </a:stretch>
        </p:blipFill>
        <p:spPr/>
      </p:pic>
      <p:pic>
        <p:nvPicPr>
          <p:cNvPr id="49" name="Espace réservé pour une image  48">
            <a:extLst>
              <a:ext uri="{FF2B5EF4-FFF2-40B4-BE49-F238E27FC236}">
                <a16:creationId xmlns:a16="http://schemas.microsoft.com/office/drawing/2014/main" id="{37A51D83-0E32-0C98-21DD-A5F8F348AB22}"/>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t="6730" b="6730"/>
          <a:stretch>
            <a:fillRect/>
          </a:stretch>
        </p:blipFill>
        <p:spPr/>
      </p:pic>
      <p:pic>
        <p:nvPicPr>
          <p:cNvPr id="51" name="Espace réservé pour une image  50">
            <a:extLst>
              <a:ext uri="{FF2B5EF4-FFF2-40B4-BE49-F238E27FC236}">
                <a16:creationId xmlns:a16="http://schemas.microsoft.com/office/drawing/2014/main" id="{679465A6-8802-51FA-2E47-5B8A9153894E}"/>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753" r="6753"/>
          <a:stretch>
            <a:fillRect/>
          </a:stretch>
        </p:blipFill>
        <p:spPr/>
      </p:pic>
      <p:pic>
        <p:nvPicPr>
          <p:cNvPr id="57" name="Espace réservé pour une image  3">
            <a:extLst>
              <a:ext uri="{FF2B5EF4-FFF2-40B4-BE49-F238E27FC236}">
                <a16:creationId xmlns:a16="http://schemas.microsoft.com/office/drawing/2014/main" id="{05B3C29B-DFCD-F8A5-D48D-6D40F67B3A05}"/>
              </a:ext>
            </a:extLst>
          </p:cNvPr>
          <p:cNvPicPr>
            <a:picLocks noChangeAspect="1"/>
          </p:cNvPicPr>
          <p:nvPr/>
        </p:nvPicPr>
        <p:blipFill>
          <a:blip r:embed="rId7">
            <a:extLst>
              <a:ext uri="{28A0092B-C50C-407E-A947-70E740481C1C}">
                <a14:useLocalDpi xmlns:a14="http://schemas.microsoft.com/office/drawing/2010/main" val="0"/>
              </a:ext>
            </a:extLst>
          </a:blip>
          <a:srcRect t="8813" b="8813"/>
          <a:stretch>
            <a:fillRect/>
          </a:stretch>
        </p:blipFill>
        <p:spPr>
          <a:xfrm>
            <a:off x="17296479"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8" name="Espace réservé pour une image  6">
            <a:extLst>
              <a:ext uri="{FF2B5EF4-FFF2-40B4-BE49-F238E27FC236}">
                <a16:creationId xmlns:a16="http://schemas.microsoft.com/office/drawing/2014/main" id="{D51344AB-3562-0689-2EF8-701756F8108C}"/>
              </a:ext>
            </a:extLst>
          </p:cNvPr>
          <p:cNvPicPr>
            <a:picLocks noChangeAspect="1"/>
          </p:cNvPicPr>
          <p:nvPr/>
        </p:nvPicPr>
        <p:blipFill>
          <a:blip r:embed="rId8">
            <a:extLst>
              <a:ext uri="{28A0092B-C50C-407E-A947-70E740481C1C}">
                <a14:useLocalDpi xmlns:a14="http://schemas.microsoft.com/office/drawing/2010/main" val="0"/>
              </a:ext>
            </a:extLst>
          </a:blip>
          <a:srcRect t="19087" b="19087"/>
          <a:stretch>
            <a:fillRect/>
          </a:stretch>
        </p:blipFill>
        <p:spPr>
          <a:xfrm>
            <a:off x="19411717"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9" name="Espace réservé pour une image  9">
            <a:extLst>
              <a:ext uri="{FF2B5EF4-FFF2-40B4-BE49-F238E27FC236}">
                <a16:creationId xmlns:a16="http://schemas.microsoft.com/office/drawing/2014/main" id="{2F101A48-C334-C32C-3514-A24269924B87}"/>
              </a:ext>
            </a:extLst>
          </p:cNvPr>
          <p:cNvPicPr>
            <a:picLocks noChangeAspect="1"/>
          </p:cNvPicPr>
          <p:nvPr/>
        </p:nvPicPr>
        <p:blipFill>
          <a:blip r:embed="rId9">
            <a:extLst>
              <a:ext uri="{28A0092B-C50C-407E-A947-70E740481C1C}">
                <a14:useLocalDpi xmlns:a14="http://schemas.microsoft.com/office/drawing/2010/main" val="0"/>
              </a:ext>
            </a:extLst>
          </a:blip>
          <a:srcRect l="19658" r="19658"/>
          <a:stretch>
            <a:fillRect/>
          </a:stretch>
        </p:blipFill>
        <p:spPr>
          <a:xfrm>
            <a:off x="21526955"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60" name="TextBox 23">
            <a:extLst>
              <a:ext uri="{FF2B5EF4-FFF2-40B4-BE49-F238E27FC236}">
                <a16:creationId xmlns:a16="http://schemas.microsoft.com/office/drawing/2014/main" id="{0D08B269-3C2F-E1E4-9C1A-2DCAD8F5E8B9}"/>
              </a:ext>
            </a:extLst>
          </p:cNvPr>
          <p:cNvSpPr txBox="1"/>
          <p:nvPr/>
        </p:nvSpPr>
        <p:spPr>
          <a:xfrm>
            <a:off x="17400757"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61" name="TextBox 24">
            <a:extLst>
              <a:ext uri="{FF2B5EF4-FFF2-40B4-BE49-F238E27FC236}">
                <a16:creationId xmlns:a16="http://schemas.microsoft.com/office/drawing/2014/main" id="{35660F6F-6034-3B50-1B83-7D40E8B757EF}"/>
              </a:ext>
            </a:extLst>
          </p:cNvPr>
          <p:cNvSpPr txBox="1"/>
          <p:nvPr/>
        </p:nvSpPr>
        <p:spPr>
          <a:xfrm>
            <a:off x="17400757"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2" name="TextBox 25">
            <a:extLst>
              <a:ext uri="{FF2B5EF4-FFF2-40B4-BE49-F238E27FC236}">
                <a16:creationId xmlns:a16="http://schemas.microsoft.com/office/drawing/2014/main" id="{17C58B5E-F3D6-65F2-AF5A-B75C3D2CD2CB}"/>
              </a:ext>
            </a:extLst>
          </p:cNvPr>
          <p:cNvSpPr txBox="1"/>
          <p:nvPr/>
        </p:nvSpPr>
        <p:spPr>
          <a:xfrm>
            <a:off x="19515995"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63" name="TextBox 26">
            <a:extLst>
              <a:ext uri="{FF2B5EF4-FFF2-40B4-BE49-F238E27FC236}">
                <a16:creationId xmlns:a16="http://schemas.microsoft.com/office/drawing/2014/main" id="{A4AE31DD-585A-D4C0-9CAA-EE6323EA03E1}"/>
              </a:ext>
            </a:extLst>
          </p:cNvPr>
          <p:cNvSpPr txBox="1"/>
          <p:nvPr/>
        </p:nvSpPr>
        <p:spPr>
          <a:xfrm>
            <a:off x="19515995"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4" name="TextBox 33">
            <a:extLst>
              <a:ext uri="{FF2B5EF4-FFF2-40B4-BE49-F238E27FC236}">
                <a16:creationId xmlns:a16="http://schemas.microsoft.com/office/drawing/2014/main" id="{C4F6739B-6067-BA1A-EB9A-7B012480A4E4}"/>
              </a:ext>
            </a:extLst>
          </p:cNvPr>
          <p:cNvSpPr txBox="1"/>
          <p:nvPr/>
        </p:nvSpPr>
        <p:spPr>
          <a:xfrm>
            <a:off x="21631233"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65" name="TextBox 34">
            <a:extLst>
              <a:ext uri="{FF2B5EF4-FFF2-40B4-BE49-F238E27FC236}">
                <a16:creationId xmlns:a16="http://schemas.microsoft.com/office/drawing/2014/main" id="{9373DF48-0069-2826-9DFF-D5B5946E2037}"/>
              </a:ext>
            </a:extLst>
          </p:cNvPr>
          <p:cNvSpPr txBox="1"/>
          <p:nvPr/>
        </p:nvSpPr>
        <p:spPr>
          <a:xfrm>
            <a:off x="21631233"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8" name="TextBox 54">
            <a:extLst>
              <a:ext uri="{FF2B5EF4-FFF2-40B4-BE49-F238E27FC236}">
                <a16:creationId xmlns:a16="http://schemas.microsoft.com/office/drawing/2014/main" id="{21F7EF9F-F735-1A5E-E0C0-71F0D6E68607}"/>
              </a:ext>
            </a:extLst>
          </p:cNvPr>
          <p:cNvSpPr txBox="1"/>
          <p:nvPr/>
        </p:nvSpPr>
        <p:spPr>
          <a:xfrm>
            <a:off x="6175470" y="3835351"/>
            <a:ext cx="2010249" cy="707886"/>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Microsoft Tools</a:t>
            </a:r>
          </a:p>
        </p:txBody>
      </p:sp>
      <p:sp>
        <p:nvSpPr>
          <p:cNvPr id="70" name="TextBox 54">
            <a:extLst>
              <a:ext uri="{FF2B5EF4-FFF2-40B4-BE49-F238E27FC236}">
                <a16:creationId xmlns:a16="http://schemas.microsoft.com/office/drawing/2014/main" id="{971622B7-AE15-2A13-8A3E-35F846C1132D}"/>
              </a:ext>
            </a:extLst>
          </p:cNvPr>
          <p:cNvSpPr txBox="1"/>
          <p:nvPr/>
        </p:nvSpPr>
        <p:spPr>
          <a:xfrm>
            <a:off x="1093163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Integrating TIC Tools for Collaborative Work</a:t>
            </a:r>
          </a:p>
        </p:txBody>
      </p:sp>
      <p:cxnSp>
        <p:nvCxnSpPr>
          <p:cNvPr id="13" name="Connecteur droit 12">
            <a:extLst>
              <a:ext uri="{FF2B5EF4-FFF2-40B4-BE49-F238E27FC236}">
                <a16:creationId xmlns:a16="http://schemas.microsoft.com/office/drawing/2014/main" id="{A1C4E543-26EC-278B-D330-7750F30A6719}"/>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4" name="Ellipse 13">
            <a:hlinkClick r:id="rId10" action="ppaction://hlinksldjump"/>
            <a:extLst>
              <a:ext uri="{FF2B5EF4-FFF2-40B4-BE49-F238E27FC236}">
                <a16:creationId xmlns:a16="http://schemas.microsoft.com/office/drawing/2014/main" id="{0A7CE2FC-9326-3E07-55E0-8AFA1BB7F8BF}"/>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hlinkClick r:id="rId11" action="ppaction://hlinksldjump"/>
            <a:extLst>
              <a:ext uri="{FF2B5EF4-FFF2-40B4-BE49-F238E27FC236}">
                <a16:creationId xmlns:a16="http://schemas.microsoft.com/office/drawing/2014/main" id="{F4522E96-7FAA-ED53-2EBA-17196906EDED}"/>
              </a:ext>
            </a:extLst>
          </p:cNvPr>
          <p:cNvSpPr/>
          <p:nvPr/>
        </p:nvSpPr>
        <p:spPr>
          <a:xfrm>
            <a:off x="250603" y="1676831"/>
            <a:ext cx="424412" cy="523219"/>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2" action="ppaction://hlinksldjump"/>
            <a:extLst>
              <a:ext uri="{FF2B5EF4-FFF2-40B4-BE49-F238E27FC236}">
                <a16:creationId xmlns:a16="http://schemas.microsoft.com/office/drawing/2014/main" id="{310B97FF-8477-B58B-4EB5-C609D00FBF38}"/>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3" action="ppaction://hlinksldjump"/>
            <a:extLst>
              <a:ext uri="{FF2B5EF4-FFF2-40B4-BE49-F238E27FC236}">
                <a16:creationId xmlns:a16="http://schemas.microsoft.com/office/drawing/2014/main" id="{F88A9C7A-CF46-546B-64EF-6496A197FC05}"/>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4" action="ppaction://hlinksldjump"/>
            <a:extLst>
              <a:ext uri="{FF2B5EF4-FFF2-40B4-BE49-F238E27FC236}">
                <a16:creationId xmlns:a16="http://schemas.microsoft.com/office/drawing/2014/main" id="{F34D7A0E-7743-A9BC-26E9-7611040B16E4}"/>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hlinkClick r:id="rId15" action="ppaction://hlinksldjump"/>
            <a:extLst>
              <a:ext uri="{FF2B5EF4-FFF2-40B4-BE49-F238E27FC236}">
                <a16:creationId xmlns:a16="http://schemas.microsoft.com/office/drawing/2014/main" id="{C88EC87B-8D54-B1B5-94AD-8F221A4AD7B1}"/>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Ellipse 19">
            <a:hlinkClick r:id="rId16" action="ppaction://hlinksldjump"/>
            <a:extLst>
              <a:ext uri="{FF2B5EF4-FFF2-40B4-BE49-F238E27FC236}">
                <a16:creationId xmlns:a16="http://schemas.microsoft.com/office/drawing/2014/main" id="{D2E3E635-C433-0AE6-10A9-BD921931C11E}"/>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hlinkClick r:id="rId17" action="ppaction://hlinksldjump"/>
            <a:extLst>
              <a:ext uri="{FF2B5EF4-FFF2-40B4-BE49-F238E27FC236}">
                <a16:creationId xmlns:a16="http://schemas.microsoft.com/office/drawing/2014/main" id="{53F47E89-65BF-01BB-B807-EAE24A2926DC}"/>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08308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26693F2-7467-DB47-A491-2E60133B276A}"/>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Espace réservé pour une image  13">
            <a:extLst>
              <a:ext uri="{FF2B5EF4-FFF2-40B4-BE49-F238E27FC236}">
                <a16:creationId xmlns:a16="http://schemas.microsoft.com/office/drawing/2014/main" id="{61A1DB65-0280-2B17-68FD-03E47CBC69A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4877" r="14877"/>
          <a:stretch>
            <a:fillRect/>
          </a:stretch>
        </p:blipFill>
        <p:spPr/>
      </p:pic>
      <p:pic>
        <p:nvPicPr>
          <p:cNvPr id="38" name="Espace réservé pour une image  37">
            <a:extLst>
              <a:ext uri="{FF2B5EF4-FFF2-40B4-BE49-F238E27FC236}">
                <a16:creationId xmlns:a16="http://schemas.microsoft.com/office/drawing/2014/main" id="{22C3663E-957A-15DE-7ED2-A8CECEBA8EB9}"/>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8847" b="8847"/>
          <a:stretch>
            <a:fillRect/>
          </a:stretch>
        </p:blipFill>
        <p:spPr/>
      </p:pic>
      <p:sp>
        <p:nvSpPr>
          <p:cNvPr id="24" name="TextBox 23">
            <a:extLst>
              <a:ext uri="{FF2B5EF4-FFF2-40B4-BE49-F238E27FC236}">
                <a16:creationId xmlns:a16="http://schemas.microsoft.com/office/drawing/2014/main" id="{928678F4-F087-9AAD-DC56-0E13BEEC4B28}"/>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25" name="TextBox 24">
            <a:extLst>
              <a:ext uri="{FF2B5EF4-FFF2-40B4-BE49-F238E27FC236}">
                <a16:creationId xmlns:a16="http://schemas.microsoft.com/office/drawing/2014/main" id="{85B936C4-B24A-2032-472A-540E3A81011E}"/>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6" name="TextBox 25">
            <a:extLst>
              <a:ext uri="{FF2B5EF4-FFF2-40B4-BE49-F238E27FC236}">
                <a16:creationId xmlns:a16="http://schemas.microsoft.com/office/drawing/2014/main" id="{FDF80DF0-E5D1-6ACC-895F-5AFF97F57FA5}"/>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7" name="TextBox 26">
            <a:extLst>
              <a:ext uri="{FF2B5EF4-FFF2-40B4-BE49-F238E27FC236}">
                <a16:creationId xmlns:a16="http://schemas.microsoft.com/office/drawing/2014/main" id="{D6005B01-3675-B5B5-E6B4-B9D4F9A87FB6}"/>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4" name="TextBox 33">
            <a:extLst>
              <a:ext uri="{FF2B5EF4-FFF2-40B4-BE49-F238E27FC236}">
                <a16:creationId xmlns:a16="http://schemas.microsoft.com/office/drawing/2014/main" id="{69EC6550-DA16-42CB-7910-F0EDD3BD5435}"/>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5" name="TextBox 34">
            <a:extLst>
              <a:ext uri="{FF2B5EF4-FFF2-40B4-BE49-F238E27FC236}">
                <a16:creationId xmlns:a16="http://schemas.microsoft.com/office/drawing/2014/main" id="{E6FA288F-BFEE-F0C3-3349-66249D8A1EBB}"/>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6" name="TextBox 35">
            <a:extLst>
              <a:ext uri="{FF2B5EF4-FFF2-40B4-BE49-F238E27FC236}">
                <a16:creationId xmlns:a16="http://schemas.microsoft.com/office/drawing/2014/main" id="{C3457DB9-FA75-694E-BCE1-29A6B3AAE415}"/>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7" name="TextBox 36">
            <a:extLst>
              <a:ext uri="{FF2B5EF4-FFF2-40B4-BE49-F238E27FC236}">
                <a16:creationId xmlns:a16="http://schemas.microsoft.com/office/drawing/2014/main" id="{556EEE3C-3F7F-3F7C-8B23-088B1BBAC853}"/>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0" name="Freeform: Shape 39">
            <a:hlinkClick r:id="" action="ppaction://hlinkshowjump?jump=nextslide"/>
            <a:extLst>
              <a:ext uri="{FF2B5EF4-FFF2-40B4-BE49-F238E27FC236}">
                <a16:creationId xmlns:a16="http://schemas.microsoft.com/office/drawing/2014/main" id="{97F24EE4-5258-22CF-68F9-D66D10D1F75C}"/>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1" name="Freeform: Shape 40">
            <a:hlinkClick r:id="" action="ppaction://hlinkshowjump?jump=previousslide"/>
            <a:extLst>
              <a:ext uri="{FF2B5EF4-FFF2-40B4-BE49-F238E27FC236}">
                <a16:creationId xmlns:a16="http://schemas.microsoft.com/office/drawing/2014/main" id="{FF52B2D2-8CBC-DBC5-BCE5-F75EB0E70055}"/>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2" name="TextBox 51">
            <a:extLst>
              <a:ext uri="{FF2B5EF4-FFF2-40B4-BE49-F238E27FC236}">
                <a16:creationId xmlns:a16="http://schemas.microsoft.com/office/drawing/2014/main" id="{F49D1685-8B17-E192-51F6-EDA415D70540}"/>
              </a:ext>
            </a:extLst>
          </p:cNvPr>
          <p:cNvSpPr txBox="1"/>
          <p:nvPr/>
        </p:nvSpPr>
        <p:spPr>
          <a:xfrm>
            <a:off x="1320798" y="1869934"/>
            <a:ext cx="3471873"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GIT &amp; GITHUB :</a:t>
            </a:r>
          </a:p>
        </p:txBody>
      </p:sp>
      <p:sp>
        <p:nvSpPr>
          <p:cNvPr id="53" name="TextBox 52">
            <a:extLst>
              <a:ext uri="{FF2B5EF4-FFF2-40B4-BE49-F238E27FC236}">
                <a16:creationId xmlns:a16="http://schemas.microsoft.com/office/drawing/2014/main" id="{1C04075B-21C9-DA1F-B936-AFEDCB9E81F2}"/>
              </a:ext>
            </a:extLst>
          </p:cNvPr>
          <p:cNvSpPr txBox="1"/>
          <p:nvPr/>
        </p:nvSpPr>
        <p:spPr>
          <a:xfrm>
            <a:off x="1320799" y="2506267"/>
            <a:ext cx="3471872" cy="2492990"/>
          </a:xfrm>
          <a:prstGeom prst="rect">
            <a:avLst/>
          </a:prstGeom>
          <a:noFill/>
        </p:spPr>
        <p:txBody>
          <a:bodyPr wrap="square" rtlCol="0">
            <a:spAutoFit/>
          </a:bodyPr>
          <a:lstStyle/>
          <a:p>
            <a:r>
              <a:rPr lang="en-US" sz="1200" b="0" i="0" dirty="0">
                <a:solidFill>
                  <a:srgbClr val="D1D5DB"/>
                </a:solidFill>
                <a:effectLst/>
                <a:latin typeface="Söhne"/>
              </a:rPr>
              <a:t>"Git and GitHub revolutionize collaborative software development. Git, a distributed version control system, empowers developers to track changes, manage versions, and work on code collaboratively across teams. GitHub, a collaborative platform built around Git, provides a centralized hub for code hosting, facilitating seamless collaboration through features like pull requests, code reviews, and issue tracking. Together, Git and GitHub streamline development workflows, enabling efficient code management, version control, and fostering a community-driven approach to software development.</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28" name="Espace réservé pour une image  27">
            <a:extLst>
              <a:ext uri="{FF2B5EF4-FFF2-40B4-BE49-F238E27FC236}">
                <a16:creationId xmlns:a16="http://schemas.microsoft.com/office/drawing/2014/main" id="{20ACA277-CE05-D66C-F1F0-8CE47B2557FF}"/>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6694" b="6694"/>
          <a:stretch>
            <a:fillRect/>
          </a:stretch>
        </p:blipFill>
        <p:spPr/>
      </p:pic>
      <p:pic>
        <p:nvPicPr>
          <p:cNvPr id="30" name="Espace réservé pour une image  29">
            <a:extLst>
              <a:ext uri="{FF2B5EF4-FFF2-40B4-BE49-F238E27FC236}">
                <a16:creationId xmlns:a16="http://schemas.microsoft.com/office/drawing/2014/main" id="{BAE1835E-B9B7-2212-403F-028BA9ED36AD}"/>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6717" r="6717"/>
          <a:stretch>
            <a:fillRect/>
          </a:stretch>
        </p:blipFill>
        <p:spPr/>
      </p:pic>
      <p:pic>
        <p:nvPicPr>
          <p:cNvPr id="32" name="Espace réservé pour une image  31">
            <a:extLst>
              <a:ext uri="{FF2B5EF4-FFF2-40B4-BE49-F238E27FC236}">
                <a16:creationId xmlns:a16="http://schemas.microsoft.com/office/drawing/2014/main" id="{1364443D-C21E-777A-355F-774815C0A448}"/>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5978" b="15978"/>
          <a:stretch>
            <a:fillRect/>
          </a:stretch>
        </p:blipFill>
        <p:spPr/>
      </p:pic>
      <p:pic>
        <p:nvPicPr>
          <p:cNvPr id="39" name="Espace réservé pour une image  3">
            <a:extLst>
              <a:ext uri="{FF2B5EF4-FFF2-40B4-BE49-F238E27FC236}">
                <a16:creationId xmlns:a16="http://schemas.microsoft.com/office/drawing/2014/main" id="{D77AD9F2-08DD-8093-722C-A24E9A39E02D}"/>
              </a:ext>
            </a:extLst>
          </p:cNvPr>
          <p:cNvPicPr>
            <a:picLocks noChangeAspect="1"/>
          </p:cNvPicPr>
          <p:nvPr/>
        </p:nvPicPr>
        <p:blipFill>
          <a:blip r:embed="rId7">
            <a:extLst>
              <a:ext uri="{28A0092B-C50C-407E-A947-70E740481C1C}">
                <a14:useLocalDpi xmlns:a14="http://schemas.microsoft.com/office/drawing/2010/main" val="0"/>
              </a:ext>
            </a:extLst>
          </a:blip>
          <a:srcRect t="19061" b="19061"/>
          <a:stretch>
            <a:fillRect/>
          </a:stretch>
        </p:blipFill>
        <p:spPr>
          <a:xfrm>
            <a:off x="17296479" y="190507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9" name="Espace réservé pour une image  6">
            <a:extLst>
              <a:ext uri="{FF2B5EF4-FFF2-40B4-BE49-F238E27FC236}">
                <a16:creationId xmlns:a16="http://schemas.microsoft.com/office/drawing/2014/main" id="{DCF5D539-F67D-69B9-2D08-781495F4655A}"/>
              </a:ext>
            </a:extLst>
          </p:cNvPr>
          <p:cNvPicPr>
            <a:picLocks noChangeAspect="1"/>
          </p:cNvPicPr>
          <p:nvPr/>
        </p:nvPicPr>
        <p:blipFill>
          <a:blip r:embed="rId8">
            <a:extLst>
              <a:ext uri="{28A0092B-C50C-407E-A947-70E740481C1C}">
                <a14:useLocalDpi xmlns:a14="http://schemas.microsoft.com/office/drawing/2010/main" val="0"/>
              </a:ext>
            </a:extLst>
          </a:blip>
          <a:srcRect l="19633" r="19633"/>
          <a:stretch>
            <a:fillRect/>
          </a:stretch>
        </p:blipFill>
        <p:spPr>
          <a:xfrm>
            <a:off x="19411717" y="190507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0" name="Espace réservé pour une image  10">
            <a:extLst>
              <a:ext uri="{FF2B5EF4-FFF2-40B4-BE49-F238E27FC236}">
                <a16:creationId xmlns:a16="http://schemas.microsoft.com/office/drawing/2014/main" id="{4C02F725-A82D-B3C0-CAC0-D325944525CB}"/>
              </a:ext>
            </a:extLst>
          </p:cNvPr>
          <p:cNvPicPr>
            <a:picLocks noChangeAspect="1"/>
          </p:cNvPicPr>
          <p:nvPr/>
        </p:nvPicPr>
        <p:blipFill>
          <a:blip r:embed="rId9">
            <a:extLst>
              <a:ext uri="{28A0092B-C50C-407E-A947-70E740481C1C}">
                <a14:useLocalDpi xmlns:a14="http://schemas.microsoft.com/office/drawing/2010/main" val="0"/>
              </a:ext>
            </a:extLst>
          </a:blip>
          <a:srcRect l="4476" r="4476"/>
          <a:stretch>
            <a:fillRect/>
          </a:stretch>
        </p:blipFill>
        <p:spPr>
          <a:xfrm>
            <a:off x="21526955" y="190507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1" name="TextBox 24">
            <a:extLst>
              <a:ext uri="{FF2B5EF4-FFF2-40B4-BE49-F238E27FC236}">
                <a16:creationId xmlns:a16="http://schemas.microsoft.com/office/drawing/2014/main" id="{781B3A6B-2E35-B7D9-D8DF-8B67BBAD597D}"/>
              </a:ext>
            </a:extLst>
          </p:cNvPr>
          <p:cNvSpPr txBox="1"/>
          <p:nvPr/>
        </p:nvSpPr>
        <p:spPr>
          <a:xfrm>
            <a:off x="17400757" y="354020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55" name="TextBox 25">
            <a:extLst>
              <a:ext uri="{FF2B5EF4-FFF2-40B4-BE49-F238E27FC236}">
                <a16:creationId xmlns:a16="http://schemas.microsoft.com/office/drawing/2014/main" id="{0ED0A15F-E9A7-DCC3-11E2-AF67681E0593}"/>
              </a:ext>
            </a:extLst>
          </p:cNvPr>
          <p:cNvSpPr txBox="1"/>
          <p:nvPr/>
        </p:nvSpPr>
        <p:spPr>
          <a:xfrm>
            <a:off x="17400757" y="371525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6" name="TextBox 26">
            <a:extLst>
              <a:ext uri="{FF2B5EF4-FFF2-40B4-BE49-F238E27FC236}">
                <a16:creationId xmlns:a16="http://schemas.microsoft.com/office/drawing/2014/main" id="{F98410F0-A56A-7872-603B-5F0F1F7DE6D3}"/>
              </a:ext>
            </a:extLst>
          </p:cNvPr>
          <p:cNvSpPr txBox="1"/>
          <p:nvPr/>
        </p:nvSpPr>
        <p:spPr>
          <a:xfrm>
            <a:off x="19515995" y="354020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57" name="TextBox 33">
            <a:extLst>
              <a:ext uri="{FF2B5EF4-FFF2-40B4-BE49-F238E27FC236}">
                <a16:creationId xmlns:a16="http://schemas.microsoft.com/office/drawing/2014/main" id="{F660DE7D-E231-C1AC-C255-E4FFE11FEA53}"/>
              </a:ext>
            </a:extLst>
          </p:cNvPr>
          <p:cNvSpPr txBox="1"/>
          <p:nvPr/>
        </p:nvSpPr>
        <p:spPr>
          <a:xfrm>
            <a:off x="19515995" y="371525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8" name="TextBox 34">
            <a:extLst>
              <a:ext uri="{FF2B5EF4-FFF2-40B4-BE49-F238E27FC236}">
                <a16:creationId xmlns:a16="http://schemas.microsoft.com/office/drawing/2014/main" id="{2DFB8A00-C92F-A31A-C346-59856392D27C}"/>
              </a:ext>
            </a:extLst>
          </p:cNvPr>
          <p:cNvSpPr txBox="1"/>
          <p:nvPr/>
        </p:nvSpPr>
        <p:spPr>
          <a:xfrm>
            <a:off x="21631233" y="354020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59" name="TextBox 35">
            <a:extLst>
              <a:ext uri="{FF2B5EF4-FFF2-40B4-BE49-F238E27FC236}">
                <a16:creationId xmlns:a16="http://schemas.microsoft.com/office/drawing/2014/main" id="{82876D0A-7500-5122-6248-ED52D06B94ED}"/>
              </a:ext>
            </a:extLst>
          </p:cNvPr>
          <p:cNvSpPr txBox="1"/>
          <p:nvPr/>
        </p:nvSpPr>
        <p:spPr>
          <a:xfrm>
            <a:off x="21631233" y="371525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0" name="TextBox 54">
            <a:extLst>
              <a:ext uri="{FF2B5EF4-FFF2-40B4-BE49-F238E27FC236}">
                <a16:creationId xmlns:a16="http://schemas.microsoft.com/office/drawing/2014/main" id="{2198A44D-5B19-E4E1-662C-4F38A18DAC6A}"/>
              </a:ext>
            </a:extLst>
          </p:cNvPr>
          <p:cNvSpPr txBox="1"/>
          <p:nvPr/>
        </p:nvSpPr>
        <p:spPr>
          <a:xfrm>
            <a:off x="883994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Integrating TIC Tools for Collaborative Work</a:t>
            </a:r>
          </a:p>
        </p:txBody>
      </p:sp>
      <p:sp>
        <p:nvSpPr>
          <p:cNvPr id="61" name="TextBox 54">
            <a:extLst>
              <a:ext uri="{FF2B5EF4-FFF2-40B4-BE49-F238E27FC236}">
                <a16:creationId xmlns:a16="http://schemas.microsoft.com/office/drawing/2014/main" id="{E6496936-DB86-2A88-FF13-51A31381BBE5}"/>
              </a:ext>
            </a:extLst>
          </p:cNvPr>
          <p:cNvSpPr txBox="1"/>
          <p:nvPr/>
        </p:nvSpPr>
        <p:spPr>
          <a:xfrm>
            <a:off x="1093163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Case Studies: Successful Implementations</a:t>
            </a:r>
          </a:p>
        </p:txBody>
      </p:sp>
      <p:cxnSp>
        <p:nvCxnSpPr>
          <p:cNvPr id="13" name="Connecteur droit 12">
            <a:extLst>
              <a:ext uri="{FF2B5EF4-FFF2-40B4-BE49-F238E27FC236}">
                <a16:creationId xmlns:a16="http://schemas.microsoft.com/office/drawing/2014/main" id="{1FC5E59F-1727-8F92-B2B3-B26529F2CBF9}"/>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5" name="Ellipse 14">
            <a:hlinkClick r:id="rId10" action="ppaction://hlinksldjump"/>
            <a:extLst>
              <a:ext uri="{FF2B5EF4-FFF2-40B4-BE49-F238E27FC236}">
                <a16:creationId xmlns:a16="http://schemas.microsoft.com/office/drawing/2014/main" id="{6BABCE68-EDFB-76F0-B8C6-C6E6B347353E}"/>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1" action="ppaction://hlinksldjump"/>
            <a:extLst>
              <a:ext uri="{FF2B5EF4-FFF2-40B4-BE49-F238E27FC236}">
                <a16:creationId xmlns:a16="http://schemas.microsoft.com/office/drawing/2014/main" id="{5216DD40-E97C-B63C-3F6C-C3EB5AFE3A9C}"/>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2" action="ppaction://hlinksldjump"/>
            <a:extLst>
              <a:ext uri="{FF2B5EF4-FFF2-40B4-BE49-F238E27FC236}">
                <a16:creationId xmlns:a16="http://schemas.microsoft.com/office/drawing/2014/main" id="{27E84D62-19AE-C3D2-32F4-8E8102904D2C}"/>
              </a:ext>
            </a:extLst>
          </p:cNvPr>
          <p:cNvSpPr/>
          <p:nvPr/>
        </p:nvSpPr>
        <p:spPr>
          <a:xfrm>
            <a:off x="259480" y="2506267"/>
            <a:ext cx="415536" cy="545233"/>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3" action="ppaction://hlinksldjump"/>
            <a:extLst>
              <a:ext uri="{FF2B5EF4-FFF2-40B4-BE49-F238E27FC236}">
                <a16:creationId xmlns:a16="http://schemas.microsoft.com/office/drawing/2014/main" id="{55B6195C-6702-6906-5C2C-C3D7C993179D}"/>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hlinkClick r:id="rId14" action="ppaction://hlinksldjump"/>
            <a:extLst>
              <a:ext uri="{FF2B5EF4-FFF2-40B4-BE49-F238E27FC236}">
                <a16:creationId xmlns:a16="http://schemas.microsoft.com/office/drawing/2014/main" id="{56912F1C-A502-D350-9938-6FBBB6BBA0FF}"/>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Ellipse 19">
            <a:hlinkClick r:id="rId15" action="ppaction://hlinksldjump"/>
            <a:extLst>
              <a:ext uri="{FF2B5EF4-FFF2-40B4-BE49-F238E27FC236}">
                <a16:creationId xmlns:a16="http://schemas.microsoft.com/office/drawing/2014/main" id="{EE74BDB4-C187-DD3B-CCA3-6AE35DE402F8}"/>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hlinkClick r:id="rId16" action="ppaction://hlinksldjump"/>
            <a:extLst>
              <a:ext uri="{FF2B5EF4-FFF2-40B4-BE49-F238E27FC236}">
                <a16:creationId xmlns:a16="http://schemas.microsoft.com/office/drawing/2014/main" id="{78742EB6-87D9-E24C-6F15-7B58DDFDD42E}"/>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Ellipse 21">
            <a:hlinkClick r:id="rId17" action="ppaction://hlinksldjump"/>
            <a:extLst>
              <a:ext uri="{FF2B5EF4-FFF2-40B4-BE49-F238E27FC236}">
                <a16:creationId xmlns:a16="http://schemas.microsoft.com/office/drawing/2014/main" id="{A4FA97F4-4E17-731F-7705-5149C26FBD8F}"/>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72183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B8C62B3-882B-E1ED-8965-C50BF13703E6}"/>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Espace réservé pour une image  19">
            <a:extLst>
              <a:ext uri="{FF2B5EF4-FFF2-40B4-BE49-F238E27FC236}">
                <a16:creationId xmlns:a16="http://schemas.microsoft.com/office/drawing/2014/main" id="{FF592366-E403-3081-F2FA-3BA5768AA27B}"/>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035" r="3035"/>
          <a:stretch>
            <a:fillRect/>
          </a:stretch>
        </p:blipFill>
        <p:spPr/>
      </p:pic>
      <p:pic>
        <p:nvPicPr>
          <p:cNvPr id="33" name="Espace réservé pour une image  32">
            <a:extLst>
              <a:ext uri="{FF2B5EF4-FFF2-40B4-BE49-F238E27FC236}">
                <a16:creationId xmlns:a16="http://schemas.microsoft.com/office/drawing/2014/main" id="{D6D880AF-A1BF-2B1E-E078-53CB0D6B360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9087" b="19087"/>
          <a:stretch>
            <a:fillRect/>
          </a:stretch>
        </p:blipFill>
        <p:spPr/>
      </p:pic>
      <p:sp>
        <p:nvSpPr>
          <p:cNvPr id="25" name="TextBox 24">
            <a:extLst>
              <a:ext uri="{FF2B5EF4-FFF2-40B4-BE49-F238E27FC236}">
                <a16:creationId xmlns:a16="http://schemas.microsoft.com/office/drawing/2014/main" id="{E01C5647-79B7-812D-DB53-86903E02CC3F}"/>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4778783C-B0AB-B8DD-6DA1-84352C446E9D}"/>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7" name="TextBox 26">
            <a:extLst>
              <a:ext uri="{FF2B5EF4-FFF2-40B4-BE49-F238E27FC236}">
                <a16:creationId xmlns:a16="http://schemas.microsoft.com/office/drawing/2014/main" id="{E6B93019-193D-9DE5-2838-6551158A913F}"/>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4" name="TextBox 33">
            <a:extLst>
              <a:ext uri="{FF2B5EF4-FFF2-40B4-BE49-F238E27FC236}">
                <a16:creationId xmlns:a16="http://schemas.microsoft.com/office/drawing/2014/main" id="{05AB8AE3-00A4-E767-5749-A40338091405}"/>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TextBox 34">
            <a:extLst>
              <a:ext uri="{FF2B5EF4-FFF2-40B4-BE49-F238E27FC236}">
                <a16:creationId xmlns:a16="http://schemas.microsoft.com/office/drawing/2014/main" id="{A111B63D-6D43-6E47-C9F8-200AA1ED9B36}"/>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6" name="TextBox 35">
            <a:extLst>
              <a:ext uri="{FF2B5EF4-FFF2-40B4-BE49-F238E27FC236}">
                <a16:creationId xmlns:a16="http://schemas.microsoft.com/office/drawing/2014/main" id="{CE22F73F-A39F-961D-18F8-F29E9431C8EF}"/>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7" name="TextBox 36">
            <a:extLst>
              <a:ext uri="{FF2B5EF4-FFF2-40B4-BE49-F238E27FC236}">
                <a16:creationId xmlns:a16="http://schemas.microsoft.com/office/drawing/2014/main" id="{C22228CC-FA9F-B23C-2625-03B2EB07605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38" name="TextBox 37">
            <a:extLst>
              <a:ext uri="{FF2B5EF4-FFF2-40B4-BE49-F238E27FC236}">
                <a16:creationId xmlns:a16="http://schemas.microsoft.com/office/drawing/2014/main" id="{5BD25EA9-2437-BADC-077A-5155D5DE4691}"/>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1" name="Freeform: Shape 40">
            <a:hlinkClick r:id="" action="ppaction://hlinkshowjump?jump=nextslide"/>
            <a:extLst>
              <a:ext uri="{FF2B5EF4-FFF2-40B4-BE49-F238E27FC236}">
                <a16:creationId xmlns:a16="http://schemas.microsoft.com/office/drawing/2014/main" id="{555F8418-50FB-820B-802B-FD09F33ACD3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2" name="Freeform: Shape 41">
            <a:hlinkClick r:id="" action="ppaction://hlinkshowjump?jump=previousslide"/>
            <a:extLst>
              <a:ext uri="{FF2B5EF4-FFF2-40B4-BE49-F238E27FC236}">
                <a16:creationId xmlns:a16="http://schemas.microsoft.com/office/drawing/2014/main" id="{F2015EF8-A262-5526-DB02-277173AF41D6}"/>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7F2B6379-844F-9B40-D9DF-57CFE507A9D5}"/>
              </a:ext>
            </a:extLst>
          </p:cNvPr>
          <p:cNvSpPr txBox="1"/>
          <p:nvPr/>
        </p:nvSpPr>
        <p:spPr>
          <a:xfrm>
            <a:off x="1320798" y="1869934"/>
            <a:ext cx="4110518" cy="1384995"/>
          </a:xfrm>
          <a:prstGeom prst="rect">
            <a:avLst/>
          </a:prstGeom>
          <a:noFill/>
        </p:spPr>
        <p:txBody>
          <a:bodyPr wrap="square" rtlCol="0">
            <a:spAutoFit/>
          </a:bodyPr>
          <a:lstStyle/>
          <a:p>
            <a:r>
              <a:rPr lang="en-US" sz="28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Integrating TIC Tools for Collaborative Work</a:t>
            </a:r>
          </a:p>
        </p:txBody>
      </p:sp>
      <p:sp>
        <p:nvSpPr>
          <p:cNvPr id="54" name="TextBox 53">
            <a:extLst>
              <a:ext uri="{FF2B5EF4-FFF2-40B4-BE49-F238E27FC236}">
                <a16:creationId xmlns:a16="http://schemas.microsoft.com/office/drawing/2014/main" id="{5D770240-7D79-F664-4CB7-9FFC9FA2183B}"/>
              </a:ext>
            </a:extLst>
          </p:cNvPr>
          <p:cNvSpPr txBox="1"/>
          <p:nvPr/>
        </p:nvSpPr>
        <p:spPr>
          <a:xfrm>
            <a:off x="1350113" y="3403329"/>
            <a:ext cx="3471872" cy="2862322"/>
          </a:xfrm>
          <a:prstGeom prst="rect">
            <a:avLst/>
          </a:prstGeom>
          <a:noFill/>
        </p:spPr>
        <p:txBody>
          <a:bodyPr wrap="square" rtlCol="0">
            <a:spAutoFit/>
          </a:bodyPr>
          <a:lstStyle/>
          <a:p>
            <a:r>
              <a:rPr lang="en-US" sz="1200" b="0" i="0" dirty="0">
                <a:solidFill>
                  <a:srgbClr val="D1D5DB"/>
                </a:solidFill>
                <a:effectLst/>
                <a:latin typeface="Söhne"/>
              </a:rPr>
              <a:t>Integrating Information and Communication Technologies (ICT) tools is fundamental for seamless collaborative work environments. These tools, encompassing platforms like Microsoft Teams, Google Workspace, Slack, and project management tools such as Trello or Asana, facilitate real-time communication, document sharing, and task management. Establishing these collaborative ecosystems enables teams to transcend geographical boundaries, fostering efficient workflows and enhancing productivity. Whether for remote teams or in-office collaborations, the effective integration of ICT tools lays the foundation for streamlined communication, agile project management, and successful teamwork.</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22" name="Espace réservé pour une image  21">
            <a:extLst>
              <a:ext uri="{FF2B5EF4-FFF2-40B4-BE49-F238E27FC236}">
                <a16:creationId xmlns:a16="http://schemas.microsoft.com/office/drawing/2014/main" id="{CA596D16-0E19-0626-15EC-9DD387227190}"/>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6753" r="6753"/>
          <a:stretch>
            <a:fillRect/>
          </a:stretch>
        </p:blipFill>
        <p:spPr/>
      </p:pic>
      <p:pic>
        <p:nvPicPr>
          <p:cNvPr id="29" name="Espace réservé pour une image  28">
            <a:extLst>
              <a:ext uri="{FF2B5EF4-FFF2-40B4-BE49-F238E27FC236}">
                <a16:creationId xmlns:a16="http://schemas.microsoft.com/office/drawing/2014/main" id="{C863713C-9DB8-EEAE-38C6-587D35738ABF}"/>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t="16006" b="16006"/>
          <a:stretch>
            <a:fillRect/>
          </a:stretch>
        </p:blipFill>
        <p:spPr/>
      </p:pic>
      <p:pic>
        <p:nvPicPr>
          <p:cNvPr id="31" name="Espace réservé pour une image  30">
            <a:extLst>
              <a:ext uri="{FF2B5EF4-FFF2-40B4-BE49-F238E27FC236}">
                <a16:creationId xmlns:a16="http://schemas.microsoft.com/office/drawing/2014/main" id="{342F809A-E919-A880-D335-9B514856D527}"/>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8813" b="8813"/>
          <a:stretch>
            <a:fillRect/>
          </a:stretch>
        </p:blipFill>
        <p:spPr/>
      </p:pic>
      <p:pic>
        <p:nvPicPr>
          <p:cNvPr id="39" name="Espace réservé pour une image  3">
            <a:extLst>
              <a:ext uri="{FF2B5EF4-FFF2-40B4-BE49-F238E27FC236}">
                <a16:creationId xmlns:a16="http://schemas.microsoft.com/office/drawing/2014/main" id="{39CD330A-7E31-ACE0-7503-382EE6ED3505}"/>
              </a:ext>
            </a:extLst>
          </p:cNvPr>
          <p:cNvPicPr>
            <a:picLocks noChangeAspect="1"/>
          </p:cNvPicPr>
          <p:nvPr/>
        </p:nvPicPr>
        <p:blipFill>
          <a:blip r:embed="rId7">
            <a:extLst>
              <a:ext uri="{28A0092B-C50C-407E-A947-70E740481C1C}">
                <a14:useLocalDpi xmlns:a14="http://schemas.microsoft.com/office/drawing/2010/main" val="0"/>
              </a:ext>
            </a:extLst>
          </a:blip>
          <a:srcRect l="19658" r="19658"/>
          <a:stretch>
            <a:fillRect/>
          </a:stretch>
        </p:blipFill>
        <p:spPr>
          <a:xfrm>
            <a:off x="17296479"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0" name="Espace réservé pour une image  6">
            <a:extLst>
              <a:ext uri="{FF2B5EF4-FFF2-40B4-BE49-F238E27FC236}">
                <a16:creationId xmlns:a16="http://schemas.microsoft.com/office/drawing/2014/main" id="{156B8406-8E33-9301-E60B-FBDCE6113558}"/>
              </a:ext>
            </a:extLst>
          </p:cNvPr>
          <p:cNvPicPr>
            <a:picLocks noChangeAspect="1"/>
          </p:cNvPicPr>
          <p:nvPr/>
        </p:nvPicPr>
        <p:blipFill>
          <a:blip r:embed="rId8">
            <a:extLst>
              <a:ext uri="{28A0092B-C50C-407E-A947-70E740481C1C}">
                <a14:useLocalDpi xmlns:a14="http://schemas.microsoft.com/office/drawing/2010/main" val="0"/>
              </a:ext>
            </a:extLst>
          </a:blip>
          <a:srcRect l="4439" r="4439"/>
          <a:stretch>
            <a:fillRect/>
          </a:stretch>
        </p:blipFill>
        <p:spPr>
          <a:xfrm>
            <a:off x="19411717"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0" name="Espace réservé pour une image  10">
            <a:extLst>
              <a:ext uri="{FF2B5EF4-FFF2-40B4-BE49-F238E27FC236}">
                <a16:creationId xmlns:a16="http://schemas.microsoft.com/office/drawing/2014/main" id="{3505F16C-2835-8947-A4DA-CC07D4A3B824}"/>
              </a:ext>
            </a:extLst>
          </p:cNvPr>
          <p:cNvPicPr>
            <a:picLocks noChangeAspect="1"/>
          </p:cNvPicPr>
          <p:nvPr/>
        </p:nvPicPr>
        <p:blipFill>
          <a:blip r:embed="rId9">
            <a:extLst>
              <a:ext uri="{28A0092B-C50C-407E-A947-70E740481C1C}">
                <a14:useLocalDpi xmlns:a14="http://schemas.microsoft.com/office/drawing/2010/main" val="0"/>
              </a:ext>
            </a:extLst>
          </a:blip>
          <a:srcRect l="6827" r="6827"/>
          <a:stretch>
            <a:fillRect/>
          </a:stretch>
        </p:blipFill>
        <p:spPr>
          <a:xfrm>
            <a:off x="21526955"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1" name="TextBox 24">
            <a:extLst>
              <a:ext uri="{FF2B5EF4-FFF2-40B4-BE49-F238E27FC236}">
                <a16:creationId xmlns:a16="http://schemas.microsoft.com/office/drawing/2014/main" id="{D29ABDE8-7A92-6554-B041-82E9C09CE24D}"/>
              </a:ext>
            </a:extLst>
          </p:cNvPr>
          <p:cNvSpPr txBox="1"/>
          <p:nvPr/>
        </p:nvSpPr>
        <p:spPr>
          <a:xfrm>
            <a:off x="17400757"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52" name="TextBox 25">
            <a:extLst>
              <a:ext uri="{FF2B5EF4-FFF2-40B4-BE49-F238E27FC236}">
                <a16:creationId xmlns:a16="http://schemas.microsoft.com/office/drawing/2014/main" id="{D633CCD3-CE8A-B5E2-85EF-4F13C0F18A50}"/>
              </a:ext>
            </a:extLst>
          </p:cNvPr>
          <p:cNvSpPr txBox="1"/>
          <p:nvPr/>
        </p:nvSpPr>
        <p:spPr>
          <a:xfrm>
            <a:off x="17400757"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6" name="TextBox 26">
            <a:extLst>
              <a:ext uri="{FF2B5EF4-FFF2-40B4-BE49-F238E27FC236}">
                <a16:creationId xmlns:a16="http://schemas.microsoft.com/office/drawing/2014/main" id="{0839900D-C32C-5AC2-AC49-B1EF570EED8C}"/>
              </a:ext>
            </a:extLst>
          </p:cNvPr>
          <p:cNvSpPr txBox="1"/>
          <p:nvPr/>
        </p:nvSpPr>
        <p:spPr>
          <a:xfrm>
            <a:off x="19515995"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57" name="TextBox 33">
            <a:extLst>
              <a:ext uri="{FF2B5EF4-FFF2-40B4-BE49-F238E27FC236}">
                <a16:creationId xmlns:a16="http://schemas.microsoft.com/office/drawing/2014/main" id="{14ECB9EB-CDF1-EF3A-1913-8F5D7A7CC195}"/>
              </a:ext>
            </a:extLst>
          </p:cNvPr>
          <p:cNvSpPr txBox="1"/>
          <p:nvPr/>
        </p:nvSpPr>
        <p:spPr>
          <a:xfrm>
            <a:off x="19515995"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8" name="TextBox 34">
            <a:extLst>
              <a:ext uri="{FF2B5EF4-FFF2-40B4-BE49-F238E27FC236}">
                <a16:creationId xmlns:a16="http://schemas.microsoft.com/office/drawing/2014/main" id="{B631CC02-E0EE-7A29-DA40-B4BA6C50344B}"/>
              </a:ext>
            </a:extLst>
          </p:cNvPr>
          <p:cNvSpPr txBox="1"/>
          <p:nvPr/>
        </p:nvSpPr>
        <p:spPr>
          <a:xfrm>
            <a:off x="21631233"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59" name="TextBox 35">
            <a:extLst>
              <a:ext uri="{FF2B5EF4-FFF2-40B4-BE49-F238E27FC236}">
                <a16:creationId xmlns:a16="http://schemas.microsoft.com/office/drawing/2014/main" id="{E2BFD27A-A45C-129C-E7C8-E921BC72C983}"/>
              </a:ext>
            </a:extLst>
          </p:cNvPr>
          <p:cNvSpPr txBox="1"/>
          <p:nvPr/>
        </p:nvSpPr>
        <p:spPr>
          <a:xfrm>
            <a:off x="21631233"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0" name="TextBox 54">
            <a:extLst>
              <a:ext uri="{FF2B5EF4-FFF2-40B4-BE49-F238E27FC236}">
                <a16:creationId xmlns:a16="http://schemas.microsoft.com/office/drawing/2014/main" id="{A308C032-2897-DC1C-992C-2BAF0748DAA3}"/>
              </a:ext>
            </a:extLst>
          </p:cNvPr>
          <p:cNvSpPr txBox="1"/>
          <p:nvPr/>
        </p:nvSpPr>
        <p:spPr>
          <a:xfrm>
            <a:off x="6096000" y="3251764"/>
            <a:ext cx="2109792" cy="1323439"/>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Integrating TIC Tools for Collaborative Work</a:t>
            </a:r>
          </a:p>
        </p:txBody>
      </p:sp>
      <p:sp>
        <p:nvSpPr>
          <p:cNvPr id="61" name="TextBox 54">
            <a:extLst>
              <a:ext uri="{FF2B5EF4-FFF2-40B4-BE49-F238E27FC236}">
                <a16:creationId xmlns:a16="http://schemas.microsoft.com/office/drawing/2014/main" id="{D60F40FC-4BF2-D365-519D-27DA6124B1AE}"/>
              </a:ext>
            </a:extLst>
          </p:cNvPr>
          <p:cNvSpPr txBox="1"/>
          <p:nvPr/>
        </p:nvSpPr>
        <p:spPr>
          <a:xfrm>
            <a:off x="885137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Case Studies: Successful Implementations</a:t>
            </a:r>
          </a:p>
        </p:txBody>
      </p:sp>
      <p:sp>
        <p:nvSpPr>
          <p:cNvPr id="62" name="TextBox 54">
            <a:extLst>
              <a:ext uri="{FF2B5EF4-FFF2-40B4-BE49-F238E27FC236}">
                <a16:creationId xmlns:a16="http://schemas.microsoft.com/office/drawing/2014/main" id="{FC7BDEF5-085D-DBC8-6E9D-8B8A30FE6480}"/>
              </a:ext>
            </a:extLst>
          </p:cNvPr>
          <p:cNvSpPr txBox="1"/>
          <p:nvPr/>
        </p:nvSpPr>
        <p:spPr>
          <a:xfrm>
            <a:off x="1093163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Challenges and Solutions in TIC Adoption</a:t>
            </a:r>
          </a:p>
        </p:txBody>
      </p:sp>
      <p:cxnSp>
        <p:nvCxnSpPr>
          <p:cNvPr id="13" name="Connecteur droit 12">
            <a:extLst>
              <a:ext uri="{FF2B5EF4-FFF2-40B4-BE49-F238E27FC236}">
                <a16:creationId xmlns:a16="http://schemas.microsoft.com/office/drawing/2014/main" id="{6CC9AA4D-2386-5BD3-011A-0796ADFE883B}"/>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4" name="Ellipse 13">
            <a:hlinkClick r:id="rId10" action="ppaction://hlinksldjump"/>
            <a:extLst>
              <a:ext uri="{FF2B5EF4-FFF2-40B4-BE49-F238E27FC236}">
                <a16:creationId xmlns:a16="http://schemas.microsoft.com/office/drawing/2014/main" id="{17324D3E-8780-2DDA-BAA3-A648CD2B81E5}"/>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hlinkClick r:id="rId11" action="ppaction://hlinksldjump"/>
            <a:extLst>
              <a:ext uri="{FF2B5EF4-FFF2-40B4-BE49-F238E27FC236}">
                <a16:creationId xmlns:a16="http://schemas.microsoft.com/office/drawing/2014/main" id="{3DBC8EDC-F6A3-BBF7-1625-B6A894E8932E}"/>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2" action="ppaction://hlinksldjump"/>
            <a:extLst>
              <a:ext uri="{FF2B5EF4-FFF2-40B4-BE49-F238E27FC236}">
                <a16:creationId xmlns:a16="http://schemas.microsoft.com/office/drawing/2014/main" id="{BAE6CE99-A0C7-7EB3-94ED-E321FAECF63C}"/>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3" action="ppaction://hlinksldjump"/>
            <a:extLst>
              <a:ext uri="{FF2B5EF4-FFF2-40B4-BE49-F238E27FC236}">
                <a16:creationId xmlns:a16="http://schemas.microsoft.com/office/drawing/2014/main" id="{0B4D03FD-08E3-3BCF-07C2-1801B750DEFE}"/>
              </a:ext>
            </a:extLst>
          </p:cNvPr>
          <p:cNvSpPr/>
          <p:nvPr/>
        </p:nvSpPr>
        <p:spPr>
          <a:xfrm>
            <a:off x="237539" y="3429001"/>
            <a:ext cx="453727" cy="473950"/>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4" action="ppaction://hlinksldjump"/>
            <a:extLst>
              <a:ext uri="{FF2B5EF4-FFF2-40B4-BE49-F238E27FC236}">
                <a16:creationId xmlns:a16="http://schemas.microsoft.com/office/drawing/2014/main" id="{58A0DC64-3731-EAD4-D51C-E975A8497489}"/>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hlinkClick r:id="rId15" action="ppaction://hlinksldjump"/>
            <a:extLst>
              <a:ext uri="{FF2B5EF4-FFF2-40B4-BE49-F238E27FC236}">
                <a16:creationId xmlns:a16="http://schemas.microsoft.com/office/drawing/2014/main" id="{7BAF1DB9-1C54-5017-DC40-F4C3D841EF25}"/>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hlinkClick r:id="rId16" action="ppaction://hlinksldjump"/>
            <a:extLst>
              <a:ext uri="{FF2B5EF4-FFF2-40B4-BE49-F238E27FC236}">
                <a16:creationId xmlns:a16="http://schemas.microsoft.com/office/drawing/2014/main" id="{EA100926-C8E1-2D42-5678-89B846DF11CC}"/>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hlinkClick r:id="rId17" action="ppaction://hlinksldjump"/>
            <a:extLst>
              <a:ext uri="{FF2B5EF4-FFF2-40B4-BE49-F238E27FC236}">
                <a16:creationId xmlns:a16="http://schemas.microsoft.com/office/drawing/2014/main" id="{D7720E28-4596-1CBE-41B3-86B9CF3E82D6}"/>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59271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B8C62B3-882B-E1ED-8965-C50BF13703E6}"/>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Espace réservé pour une image  19">
            <a:extLst>
              <a:ext uri="{FF2B5EF4-FFF2-40B4-BE49-F238E27FC236}">
                <a16:creationId xmlns:a16="http://schemas.microsoft.com/office/drawing/2014/main" id="{290AA1CD-AAEB-77B9-1A59-05F02E702D22}"/>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4816" r="14816"/>
          <a:stretch>
            <a:fillRect/>
          </a:stretch>
        </p:blipFill>
        <p:spPr/>
      </p:pic>
      <p:pic>
        <p:nvPicPr>
          <p:cNvPr id="33" name="Espace réservé pour une image  32">
            <a:extLst>
              <a:ext uri="{FF2B5EF4-FFF2-40B4-BE49-F238E27FC236}">
                <a16:creationId xmlns:a16="http://schemas.microsoft.com/office/drawing/2014/main" id="{49592BB4-0BA1-489B-CCD9-8AF85F453D9F}"/>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9633" r="19633"/>
          <a:stretch>
            <a:fillRect/>
          </a:stretch>
        </p:blipFill>
        <p:spPr/>
      </p:pic>
      <p:sp>
        <p:nvSpPr>
          <p:cNvPr id="25" name="TextBox 24">
            <a:extLst>
              <a:ext uri="{FF2B5EF4-FFF2-40B4-BE49-F238E27FC236}">
                <a16:creationId xmlns:a16="http://schemas.microsoft.com/office/drawing/2014/main" id="{E01C5647-79B7-812D-DB53-86903E02CC3F}"/>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4778783C-B0AB-B8DD-6DA1-84352C446E9D}"/>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7" name="TextBox 26">
            <a:extLst>
              <a:ext uri="{FF2B5EF4-FFF2-40B4-BE49-F238E27FC236}">
                <a16:creationId xmlns:a16="http://schemas.microsoft.com/office/drawing/2014/main" id="{E6B93019-193D-9DE5-2838-6551158A913F}"/>
              </a:ext>
            </a:extLst>
          </p:cNvPr>
          <p:cNvSpPr txBox="1"/>
          <p:nvPr/>
        </p:nvSpPr>
        <p:spPr>
          <a:xfrm>
            <a:off x="11055043"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4" name="TextBox 33">
            <a:extLst>
              <a:ext uri="{FF2B5EF4-FFF2-40B4-BE49-F238E27FC236}">
                <a16:creationId xmlns:a16="http://schemas.microsoft.com/office/drawing/2014/main" id="{05AB8AE3-00A4-E767-5749-A40338091405}"/>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TextBox 34">
            <a:extLst>
              <a:ext uri="{FF2B5EF4-FFF2-40B4-BE49-F238E27FC236}">
                <a16:creationId xmlns:a16="http://schemas.microsoft.com/office/drawing/2014/main" id="{A111B63D-6D43-6E47-C9F8-200AA1ED9B36}"/>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6" name="TextBox 35">
            <a:extLst>
              <a:ext uri="{FF2B5EF4-FFF2-40B4-BE49-F238E27FC236}">
                <a16:creationId xmlns:a16="http://schemas.microsoft.com/office/drawing/2014/main" id="{CE22F73F-A39F-961D-18F8-F29E9431C8EF}"/>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7" name="TextBox 36">
            <a:extLst>
              <a:ext uri="{FF2B5EF4-FFF2-40B4-BE49-F238E27FC236}">
                <a16:creationId xmlns:a16="http://schemas.microsoft.com/office/drawing/2014/main" id="{C22228CC-FA9F-B23C-2625-03B2EB07605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38" name="TextBox 37">
            <a:extLst>
              <a:ext uri="{FF2B5EF4-FFF2-40B4-BE49-F238E27FC236}">
                <a16:creationId xmlns:a16="http://schemas.microsoft.com/office/drawing/2014/main" id="{5BD25EA9-2437-BADC-077A-5155D5DE4691}"/>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1" name="Freeform: Shape 40">
            <a:hlinkClick r:id="" action="ppaction://hlinkshowjump?jump=nextslide"/>
            <a:extLst>
              <a:ext uri="{FF2B5EF4-FFF2-40B4-BE49-F238E27FC236}">
                <a16:creationId xmlns:a16="http://schemas.microsoft.com/office/drawing/2014/main" id="{555F8418-50FB-820B-802B-FD09F33ACD3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2" name="Freeform: Shape 41">
            <a:hlinkClick r:id="" action="ppaction://hlinkshowjump?jump=previousslide"/>
            <a:extLst>
              <a:ext uri="{FF2B5EF4-FFF2-40B4-BE49-F238E27FC236}">
                <a16:creationId xmlns:a16="http://schemas.microsoft.com/office/drawing/2014/main" id="{F2015EF8-A262-5526-DB02-277173AF41D6}"/>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7F2B6379-844F-9B40-D9DF-57CFE507A9D5}"/>
              </a:ext>
            </a:extLst>
          </p:cNvPr>
          <p:cNvSpPr txBox="1"/>
          <p:nvPr/>
        </p:nvSpPr>
        <p:spPr>
          <a:xfrm>
            <a:off x="1320797" y="1869934"/>
            <a:ext cx="4686303" cy="954107"/>
          </a:xfrm>
          <a:prstGeom prst="rect">
            <a:avLst/>
          </a:prstGeom>
          <a:noFill/>
        </p:spPr>
        <p:txBody>
          <a:bodyPr wrap="square" rtlCol="0">
            <a:spAutoFit/>
          </a:bodyPr>
          <a:lstStyle/>
          <a:p>
            <a:r>
              <a:rPr lang="en-US" sz="28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Case Studies Successful Implementations :</a:t>
            </a:r>
          </a:p>
        </p:txBody>
      </p:sp>
      <p:sp>
        <p:nvSpPr>
          <p:cNvPr id="54" name="TextBox 53">
            <a:extLst>
              <a:ext uri="{FF2B5EF4-FFF2-40B4-BE49-F238E27FC236}">
                <a16:creationId xmlns:a16="http://schemas.microsoft.com/office/drawing/2014/main" id="{5D770240-7D79-F664-4CB7-9FFC9FA2183B}"/>
              </a:ext>
            </a:extLst>
          </p:cNvPr>
          <p:cNvSpPr txBox="1"/>
          <p:nvPr/>
        </p:nvSpPr>
        <p:spPr>
          <a:xfrm>
            <a:off x="1320797" y="3118241"/>
            <a:ext cx="3471872" cy="2123658"/>
          </a:xfrm>
          <a:prstGeom prst="rect">
            <a:avLst/>
          </a:prstGeom>
          <a:noFill/>
        </p:spPr>
        <p:txBody>
          <a:bodyPr wrap="square" rtlCol="0">
            <a:spAutoFit/>
          </a:bodyPr>
          <a:lstStyle/>
          <a:p>
            <a:r>
              <a:rPr lang="en-US" sz="1200" b="0" i="0" dirty="0">
                <a:solidFill>
                  <a:srgbClr val="D1D5DB"/>
                </a:solidFill>
                <a:effectLst/>
                <a:latin typeface="Söhne"/>
              </a:rPr>
              <a:t>Case studies showcasing successful implementations of ICT tools exemplify their transformative impact. From leveraging Microsoft Teams to unify global teams, enhancing communication, to utilizing Git and GitHub for streamlined code collaboration, these real-world examples highlight the power of technology in optimizing workflows. These success stories serve as guiding beacons, demonstrating how integrating advanced tools fosters efficient teamwork, drives productivity, and facilitates effective project management.</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22" name="Espace réservé pour une image  21">
            <a:extLst>
              <a:ext uri="{FF2B5EF4-FFF2-40B4-BE49-F238E27FC236}">
                <a16:creationId xmlns:a16="http://schemas.microsoft.com/office/drawing/2014/main" id="{44C00D52-0120-181E-B76D-63AB3ACFDC1B}"/>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15978" b="15978"/>
          <a:stretch>
            <a:fillRect/>
          </a:stretch>
        </p:blipFill>
        <p:spPr/>
      </p:pic>
      <p:pic>
        <p:nvPicPr>
          <p:cNvPr id="29" name="Espace réservé pour une image  28">
            <a:extLst>
              <a:ext uri="{FF2B5EF4-FFF2-40B4-BE49-F238E27FC236}">
                <a16:creationId xmlns:a16="http://schemas.microsoft.com/office/drawing/2014/main" id="{C7B29351-DAAF-180C-49BF-B01C704EC656}"/>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t="8847" b="8847"/>
          <a:stretch>
            <a:fillRect/>
          </a:stretch>
        </p:blipFill>
        <p:spPr/>
      </p:pic>
      <p:pic>
        <p:nvPicPr>
          <p:cNvPr id="31" name="Espace réservé pour une image  30">
            <a:extLst>
              <a:ext uri="{FF2B5EF4-FFF2-40B4-BE49-F238E27FC236}">
                <a16:creationId xmlns:a16="http://schemas.microsoft.com/office/drawing/2014/main" id="{BCB282D6-B2BD-BAD4-4758-EB2C9C70DD11}"/>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9061" b="19061"/>
          <a:stretch>
            <a:fillRect/>
          </a:stretch>
        </p:blipFill>
        <p:spPr/>
      </p:pic>
      <p:pic>
        <p:nvPicPr>
          <p:cNvPr id="39" name="Espace réservé pour une image  3">
            <a:extLst>
              <a:ext uri="{FF2B5EF4-FFF2-40B4-BE49-F238E27FC236}">
                <a16:creationId xmlns:a16="http://schemas.microsoft.com/office/drawing/2014/main" id="{BB437A25-4C55-E6A9-4DC8-FE2C12E51292}"/>
              </a:ext>
            </a:extLst>
          </p:cNvPr>
          <p:cNvPicPr>
            <a:picLocks noChangeAspect="1"/>
          </p:cNvPicPr>
          <p:nvPr/>
        </p:nvPicPr>
        <p:blipFill>
          <a:blip r:embed="rId7">
            <a:extLst>
              <a:ext uri="{28A0092B-C50C-407E-A947-70E740481C1C}">
                <a14:useLocalDpi xmlns:a14="http://schemas.microsoft.com/office/drawing/2010/main" val="0"/>
              </a:ext>
            </a:extLst>
          </a:blip>
          <a:srcRect l="4476" r="4476"/>
          <a:stretch>
            <a:fillRect/>
          </a:stretch>
        </p:blipFill>
        <p:spPr>
          <a:xfrm>
            <a:off x="17296479" y="189283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0" name="Espace réservé pour une image  6">
            <a:extLst>
              <a:ext uri="{FF2B5EF4-FFF2-40B4-BE49-F238E27FC236}">
                <a16:creationId xmlns:a16="http://schemas.microsoft.com/office/drawing/2014/main" id="{03BBB918-0622-8C5A-3380-9D6CEE9789AF}"/>
              </a:ext>
            </a:extLst>
          </p:cNvPr>
          <p:cNvPicPr>
            <a:picLocks noChangeAspect="1"/>
          </p:cNvPicPr>
          <p:nvPr/>
        </p:nvPicPr>
        <p:blipFill>
          <a:blip r:embed="rId8">
            <a:extLst>
              <a:ext uri="{28A0092B-C50C-407E-A947-70E740481C1C}">
                <a14:useLocalDpi xmlns:a14="http://schemas.microsoft.com/office/drawing/2010/main" val="0"/>
              </a:ext>
            </a:extLst>
          </a:blip>
          <a:srcRect l="6791" r="6791"/>
          <a:stretch>
            <a:fillRect/>
          </a:stretch>
        </p:blipFill>
        <p:spPr>
          <a:xfrm>
            <a:off x="19411717" y="189283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0" name="Espace réservé pour une image  10">
            <a:extLst>
              <a:ext uri="{FF2B5EF4-FFF2-40B4-BE49-F238E27FC236}">
                <a16:creationId xmlns:a16="http://schemas.microsoft.com/office/drawing/2014/main" id="{166E0B02-9983-E395-84EE-CD8161582DE5}"/>
              </a:ext>
            </a:extLst>
          </p:cNvPr>
          <p:cNvPicPr>
            <a:picLocks noChangeAspect="1"/>
          </p:cNvPicPr>
          <p:nvPr/>
        </p:nvPicPr>
        <p:blipFill>
          <a:blip r:embed="rId9">
            <a:extLst>
              <a:ext uri="{28A0092B-C50C-407E-A947-70E740481C1C}">
                <a14:useLocalDpi xmlns:a14="http://schemas.microsoft.com/office/drawing/2010/main" val="0"/>
              </a:ext>
            </a:extLst>
          </a:blip>
          <a:srcRect t="6694" b="6694"/>
          <a:stretch>
            <a:fillRect/>
          </a:stretch>
        </p:blipFill>
        <p:spPr>
          <a:xfrm>
            <a:off x="21526955" y="189283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1" name="TextBox 24">
            <a:extLst>
              <a:ext uri="{FF2B5EF4-FFF2-40B4-BE49-F238E27FC236}">
                <a16:creationId xmlns:a16="http://schemas.microsoft.com/office/drawing/2014/main" id="{AB9EFF1D-B637-21C2-45C2-B3209FD36C08}"/>
              </a:ext>
            </a:extLst>
          </p:cNvPr>
          <p:cNvSpPr txBox="1"/>
          <p:nvPr/>
        </p:nvSpPr>
        <p:spPr>
          <a:xfrm>
            <a:off x="17400757" y="352796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52" name="TextBox 25">
            <a:extLst>
              <a:ext uri="{FF2B5EF4-FFF2-40B4-BE49-F238E27FC236}">
                <a16:creationId xmlns:a16="http://schemas.microsoft.com/office/drawing/2014/main" id="{78E72AC9-2248-579C-CB35-73714F16ACEF}"/>
              </a:ext>
            </a:extLst>
          </p:cNvPr>
          <p:cNvSpPr txBox="1"/>
          <p:nvPr/>
        </p:nvSpPr>
        <p:spPr>
          <a:xfrm>
            <a:off x="17400757" y="370301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6" name="TextBox 26">
            <a:extLst>
              <a:ext uri="{FF2B5EF4-FFF2-40B4-BE49-F238E27FC236}">
                <a16:creationId xmlns:a16="http://schemas.microsoft.com/office/drawing/2014/main" id="{8C724567-C609-6100-C4E5-593C2EADBC4F}"/>
              </a:ext>
            </a:extLst>
          </p:cNvPr>
          <p:cNvSpPr txBox="1"/>
          <p:nvPr/>
        </p:nvSpPr>
        <p:spPr>
          <a:xfrm>
            <a:off x="19515995" y="352796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57" name="TextBox 33">
            <a:extLst>
              <a:ext uri="{FF2B5EF4-FFF2-40B4-BE49-F238E27FC236}">
                <a16:creationId xmlns:a16="http://schemas.microsoft.com/office/drawing/2014/main" id="{38F6D585-A96F-4F2A-8F89-EC7B2D7ECA60}"/>
              </a:ext>
            </a:extLst>
          </p:cNvPr>
          <p:cNvSpPr txBox="1"/>
          <p:nvPr/>
        </p:nvSpPr>
        <p:spPr>
          <a:xfrm>
            <a:off x="19515995" y="370301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8" name="TextBox 34">
            <a:extLst>
              <a:ext uri="{FF2B5EF4-FFF2-40B4-BE49-F238E27FC236}">
                <a16:creationId xmlns:a16="http://schemas.microsoft.com/office/drawing/2014/main" id="{39CF95E3-DD0A-5BBE-68FF-158206C6164B}"/>
              </a:ext>
            </a:extLst>
          </p:cNvPr>
          <p:cNvSpPr txBox="1"/>
          <p:nvPr/>
        </p:nvSpPr>
        <p:spPr>
          <a:xfrm>
            <a:off x="21631233" y="352796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59" name="TextBox 35">
            <a:extLst>
              <a:ext uri="{FF2B5EF4-FFF2-40B4-BE49-F238E27FC236}">
                <a16:creationId xmlns:a16="http://schemas.microsoft.com/office/drawing/2014/main" id="{9BF966E8-736C-2BD4-828E-17477CFAA7EE}"/>
              </a:ext>
            </a:extLst>
          </p:cNvPr>
          <p:cNvSpPr txBox="1"/>
          <p:nvPr/>
        </p:nvSpPr>
        <p:spPr>
          <a:xfrm>
            <a:off x="21631233" y="370301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0" name="TextBox 54">
            <a:extLst>
              <a:ext uri="{FF2B5EF4-FFF2-40B4-BE49-F238E27FC236}">
                <a16:creationId xmlns:a16="http://schemas.microsoft.com/office/drawing/2014/main" id="{3C99DAD9-5C5B-0FDC-493C-1C9CD9CE9A89}"/>
              </a:ext>
            </a:extLst>
          </p:cNvPr>
          <p:cNvSpPr txBox="1"/>
          <p:nvPr/>
        </p:nvSpPr>
        <p:spPr>
          <a:xfrm>
            <a:off x="6096549" y="3361140"/>
            <a:ext cx="2178572" cy="1323439"/>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Case Studies: Successful Implementations</a:t>
            </a:r>
          </a:p>
        </p:txBody>
      </p:sp>
      <p:sp>
        <p:nvSpPr>
          <p:cNvPr id="61" name="TextBox 54">
            <a:extLst>
              <a:ext uri="{FF2B5EF4-FFF2-40B4-BE49-F238E27FC236}">
                <a16:creationId xmlns:a16="http://schemas.microsoft.com/office/drawing/2014/main" id="{EC9FF6AF-6B9B-9C03-9B33-F0EF4111C372}"/>
              </a:ext>
            </a:extLst>
          </p:cNvPr>
          <p:cNvSpPr txBox="1"/>
          <p:nvPr/>
        </p:nvSpPr>
        <p:spPr>
          <a:xfrm>
            <a:off x="8851378" y="3283634"/>
            <a:ext cx="1801641" cy="646331"/>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Challenges and Solutions in TIC Adoption</a:t>
            </a:r>
          </a:p>
        </p:txBody>
      </p:sp>
      <p:sp>
        <p:nvSpPr>
          <p:cNvPr id="62" name="TextBox 54">
            <a:extLst>
              <a:ext uri="{FF2B5EF4-FFF2-40B4-BE49-F238E27FC236}">
                <a16:creationId xmlns:a16="http://schemas.microsoft.com/office/drawing/2014/main" id="{F4EE6202-9FD4-3103-EEFB-50483439FC3D}"/>
              </a:ext>
            </a:extLst>
          </p:cNvPr>
          <p:cNvSpPr txBox="1"/>
          <p:nvPr/>
        </p:nvSpPr>
        <p:spPr>
          <a:xfrm>
            <a:off x="10951562" y="3386726"/>
            <a:ext cx="1284652" cy="461665"/>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Future Trends in TIC</a:t>
            </a:r>
          </a:p>
        </p:txBody>
      </p:sp>
      <p:cxnSp>
        <p:nvCxnSpPr>
          <p:cNvPr id="13" name="Connecteur droit 12">
            <a:extLst>
              <a:ext uri="{FF2B5EF4-FFF2-40B4-BE49-F238E27FC236}">
                <a16:creationId xmlns:a16="http://schemas.microsoft.com/office/drawing/2014/main" id="{257D6281-E46D-9615-69F3-FC9D5616E503}"/>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4" name="Ellipse 13">
            <a:hlinkClick r:id="rId10" action="ppaction://hlinksldjump"/>
            <a:extLst>
              <a:ext uri="{FF2B5EF4-FFF2-40B4-BE49-F238E27FC236}">
                <a16:creationId xmlns:a16="http://schemas.microsoft.com/office/drawing/2014/main" id="{5ED2352C-667C-3A43-4D1B-4FD5B4857857}"/>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hlinkClick r:id="rId11" action="ppaction://hlinksldjump"/>
            <a:extLst>
              <a:ext uri="{FF2B5EF4-FFF2-40B4-BE49-F238E27FC236}">
                <a16:creationId xmlns:a16="http://schemas.microsoft.com/office/drawing/2014/main" id="{E8000C5F-08BD-CFCA-B5D3-DDE4F6CAEFE1}"/>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2" action="ppaction://hlinksldjump"/>
            <a:extLst>
              <a:ext uri="{FF2B5EF4-FFF2-40B4-BE49-F238E27FC236}">
                <a16:creationId xmlns:a16="http://schemas.microsoft.com/office/drawing/2014/main" id="{C84AB8FC-1F1C-8100-270C-E5923FCEEB6D}"/>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3" action="ppaction://hlinksldjump"/>
            <a:extLst>
              <a:ext uri="{FF2B5EF4-FFF2-40B4-BE49-F238E27FC236}">
                <a16:creationId xmlns:a16="http://schemas.microsoft.com/office/drawing/2014/main" id="{FAB46401-97CB-DD11-B012-C8DCBCC36B3E}"/>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4" action="ppaction://hlinksldjump"/>
            <a:extLst>
              <a:ext uri="{FF2B5EF4-FFF2-40B4-BE49-F238E27FC236}">
                <a16:creationId xmlns:a16="http://schemas.microsoft.com/office/drawing/2014/main" id="{1D657F91-2EBE-ACF9-B256-1A6271ED5E94}"/>
              </a:ext>
            </a:extLst>
          </p:cNvPr>
          <p:cNvSpPr/>
          <p:nvPr/>
        </p:nvSpPr>
        <p:spPr>
          <a:xfrm>
            <a:off x="259479" y="4271555"/>
            <a:ext cx="406725" cy="482846"/>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hlinkClick r:id="rId15" action="ppaction://hlinksldjump"/>
            <a:extLst>
              <a:ext uri="{FF2B5EF4-FFF2-40B4-BE49-F238E27FC236}">
                <a16:creationId xmlns:a16="http://schemas.microsoft.com/office/drawing/2014/main" id="{879E20D2-9E8A-7DBA-A684-3A899BC6A670}"/>
              </a:ext>
            </a:extLst>
          </p:cNvPr>
          <p:cNvSpPr/>
          <p:nvPr/>
        </p:nvSpPr>
        <p:spPr>
          <a:xfrm>
            <a:off x="368422" y="53661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hlinkClick r:id="rId16" action="ppaction://hlinksldjump"/>
            <a:extLst>
              <a:ext uri="{FF2B5EF4-FFF2-40B4-BE49-F238E27FC236}">
                <a16:creationId xmlns:a16="http://schemas.microsoft.com/office/drawing/2014/main" id="{1414D74C-D73B-8DDC-5EA7-09216C416240}"/>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hlinkClick r:id="rId17" action="ppaction://hlinksldjump"/>
            <a:extLst>
              <a:ext uri="{FF2B5EF4-FFF2-40B4-BE49-F238E27FC236}">
                <a16:creationId xmlns:a16="http://schemas.microsoft.com/office/drawing/2014/main" id="{8B37EA83-2103-B3E6-64F3-208A19E18611}"/>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1001471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B8C62B3-882B-E1ED-8965-C50BF13703E6}"/>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Espace réservé pour une image  19">
            <a:extLst>
              <a:ext uri="{FF2B5EF4-FFF2-40B4-BE49-F238E27FC236}">
                <a16:creationId xmlns:a16="http://schemas.microsoft.com/office/drawing/2014/main" id="{7957D9F1-CFF2-806D-AAC0-02F0C923B25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180" b="8180"/>
          <a:stretch>
            <a:fillRect/>
          </a:stretch>
        </p:blipFill>
        <p:spPr/>
      </p:pic>
      <p:pic>
        <p:nvPicPr>
          <p:cNvPr id="33" name="Espace réservé pour une image  32">
            <a:extLst>
              <a:ext uri="{FF2B5EF4-FFF2-40B4-BE49-F238E27FC236}">
                <a16:creationId xmlns:a16="http://schemas.microsoft.com/office/drawing/2014/main" id="{8D530049-F62C-616E-2ED7-B531E9CA236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4439" r="4439"/>
          <a:stretch>
            <a:fillRect/>
          </a:stretch>
        </p:blipFill>
        <p:spPr/>
      </p:pic>
      <p:sp>
        <p:nvSpPr>
          <p:cNvPr id="25" name="TextBox 24">
            <a:extLst>
              <a:ext uri="{FF2B5EF4-FFF2-40B4-BE49-F238E27FC236}">
                <a16:creationId xmlns:a16="http://schemas.microsoft.com/office/drawing/2014/main" id="{E01C5647-79B7-812D-DB53-86903E02CC3F}"/>
              </a:ext>
            </a:extLst>
          </p:cNvPr>
          <p:cNvSpPr txBox="1"/>
          <p:nvPr/>
        </p:nvSpPr>
        <p:spPr>
          <a:xfrm>
            <a:off x="8939805"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4778783C-B0AB-B8DD-6DA1-84352C446E9D}"/>
              </a:ext>
            </a:extLst>
          </p:cNvPr>
          <p:cNvSpPr txBox="1"/>
          <p:nvPr/>
        </p:nvSpPr>
        <p:spPr>
          <a:xfrm>
            <a:off x="8939805"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7" name="TextBox 26">
            <a:extLst>
              <a:ext uri="{FF2B5EF4-FFF2-40B4-BE49-F238E27FC236}">
                <a16:creationId xmlns:a16="http://schemas.microsoft.com/office/drawing/2014/main" id="{E6B93019-193D-9DE5-2838-6551158A913F}"/>
              </a:ext>
            </a:extLst>
          </p:cNvPr>
          <p:cNvSpPr txBox="1"/>
          <p:nvPr/>
        </p:nvSpPr>
        <p:spPr>
          <a:xfrm>
            <a:off x="11020434" y="3600499"/>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4" name="TextBox 33">
            <a:extLst>
              <a:ext uri="{FF2B5EF4-FFF2-40B4-BE49-F238E27FC236}">
                <a16:creationId xmlns:a16="http://schemas.microsoft.com/office/drawing/2014/main" id="{05AB8AE3-00A4-E767-5749-A40338091405}"/>
              </a:ext>
            </a:extLst>
          </p:cNvPr>
          <p:cNvSpPr txBox="1"/>
          <p:nvPr/>
        </p:nvSpPr>
        <p:spPr>
          <a:xfrm>
            <a:off x="11055043"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TextBox 34">
            <a:extLst>
              <a:ext uri="{FF2B5EF4-FFF2-40B4-BE49-F238E27FC236}">
                <a16:creationId xmlns:a16="http://schemas.microsoft.com/office/drawing/2014/main" id="{A111B63D-6D43-6E47-C9F8-200AA1ED9B36}"/>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6" name="TextBox 35">
            <a:extLst>
              <a:ext uri="{FF2B5EF4-FFF2-40B4-BE49-F238E27FC236}">
                <a16:creationId xmlns:a16="http://schemas.microsoft.com/office/drawing/2014/main" id="{CE22F73F-A39F-961D-18F8-F29E9431C8EF}"/>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7" name="TextBox 36">
            <a:extLst>
              <a:ext uri="{FF2B5EF4-FFF2-40B4-BE49-F238E27FC236}">
                <a16:creationId xmlns:a16="http://schemas.microsoft.com/office/drawing/2014/main" id="{C22228CC-FA9F-B23C-2625-03B2EB07605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38" name="TextBox 37">
            <a:extLst>
              <a:ext uri="{FF2B5EF4-FFF2-40B4-BE49-F238E27FC236}">
                <a16:creationId xmlns:a16="http://schemas.microsoft.com/office/drawing/2014/main" id="{5BD25EA9-2437-BADC-077A-5155D5DE4691}"/>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1" name="Freeform: Shape 40">
            <a:hlinkClick r:id="" action="ppaction://hlinkshowjump?jump=nextslide"/>
            <a:extLst>
              <a:ext uri="{FF2B5EF4-FFF2-40B4-BE49-F238E27FC236}">
                <a16:creationId xmlns:a16="http://schemas.microsoft.com/office/drawing/2014/main" id="{555F8418-50FB-820B-802B-FD09F33ACD3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2" name="Freeform: Shape 41">
            <a:hlinkClick r:id="" action="ppaction://hlinkshowjump?jump=previousslide"/>
            <a:extLst>
              <a:ext uri="{FF2B5EF4-FFF2-40B4-BE49-F238E27FC236}">
                <a16:creationId xmlns:a16="http://schemas.microsoft.com/office/drawing/2014/main" id="{F2015EF8-A262-5526-DB02-277173AF41D6}"/>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7F2B6379-844F-9B40-D9DF-57CFE507A9D5}"/>
              </a:ext>
            </a:extLst>
          </p:cNvPr>
          <p:cNvSpPr txBox="1"/>
          <p:nvPr/>
        </p:nvSpPr>
        <p:spPr>
          <a:xfrm>
            <a:off x="1320798" y="1869934"/>
            <a:ext cx="4686302" cy="1384995"/>
          </a:xfrm>
          <a:prstGeom prst="rect">
            <a:avLst/>
          </a:prstGeom>
          <a:noFill/>
        </p:spPr>
        <p:txBody>
          <a:bodyPr wrap="square" rtlCol="0">
            <a:spAutoFit/>
          </a:bodyPr>
          <a:lstStyle/>
          <a:p>
            <a:r>
              <a:rPr lang="en-US" sz="28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Challenges and Solutions in TIC Adoption</a:t>
            </a:r>
          </a:p>
        </p:txBody>
      </p:sp>
      <p:sp>
        <p:nvSpPr>
          <p:cNvPr id="54" name="TextBox 53">
            <a:extLst>
              <a:ext uri="{FF2B5EF4-FFF2-40B4-BE49-F238E27FC236}">
                <a16:creationId xmlns:a16="http://schemas.microsoft.com/office/drawing/2014/main" id="{5D770240-7D79-F664-4CB7-9FFC9FA2183B}"/>
              </a:ext>
            </a:extLst>
          </p:cNvPr>
          <p:cNvSpPr txBox="1"/>
          <p:nvPr/>
        </p:nvSpPr>
        <p:spPr>
          <a:xfrm>
            <a:off x="1268817" y="3543192"/>
            <a:ext cx="3471872" cy="2308324"/>
          </a:xfrm>
          <a:prstGeom prst="rect">
            <a:avLst/>
          </a:prstGeom>
          <a:noFill/>
        </p:spPr>
        <p:txBody>
          <a:bodyPr wrap="square" rtlCol="0">
            <a:spAutoFit/>
          </a:bodyPr>
          <a:lstStyle/>
          <a:p>
            <a:r>
              <a:rPr lang="en-US" sz="1200" b="0" i="0" dirty="0">
                <a:solidFill>
                  <a:srgbClr val="D1D5DB"/>
                </a:solidFill>
                <a:effectLst/>
                <a:latin typeface="Söhne"/>
              </a:rPr>
              <a:t>Challenges in TIC adoption, ranging from resistance to change to integration complexities, necessitate strategic solutions. Overcoming these hurdles involves implementing comprehensive training programs to address user resistance and ensure smooth transitions. Seamless integration with existing systems through meticulous planning and phased implementation stands as a key solution. By tackling these challenges head-on, organizations pave the way for successful TIC adoption, fostering a culture of innovation, efficiency, and enhanced collaboration.</a:t>
            </a:r>
            <a:endParaRPr lang="en-US" sz="1200" dirty="0">
              <a:solidFill>
                <a:schemeClr val="bg1">
                  <a:lumMod val="85000"/>
                </a:schemeClr>
              </a:solidFill>
              <a:latin typeface="Poppins" panose="00000500000000000000" pitchFamily="2" charset="0"/>
              <a:cs typeface="Poppins" panose="00000500000000000000" pitchFamily="2" charset="0"/>
            </a:endParaRPr>
          </a:p>
        </p:txBody>
      </p:sp>
      <p:pic>
        <p:nvPicPr>
          <p:cNvPr id="22" name="Espace réservé pour une image  21">
            <a:extLst>
              <a:ext uri="{FF2B5EF4-FFF2-40B4-BE49-F238E27FC236}">
                <a16:creationId xmlns:a16="http://schemas.microsoft.com/office/drawing/2014/main" id="{511D94DE-AE4E-34EA-9F2B-BC16C01E7DC1}"/>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8813" b="8813"/>
          <a:stretch>
            <a:fillRect/>
          </a:stretch>
        </p:blipFill>
        <p:spPr/>
      </p:pic>
      <p:pic>
        <p:nvPicPr>
          <p:cNvPr id="29" name="Espace réservé pour une image  28">
            <a:extLst>
              <a:ext uri="{FF2B5EF4-FFF2-40B4-BE49-F238E27FC236}">
                <a16:creationId xmlns:a16="http://schemas.microsoft.com/office/drawing/2014/main" id="{47C2A165-062C-4819-8481-56F16BDF4E8E}"/>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t="19087" b="19087"/>
          <a:stretch>
            <a:fillRect/>
          </a:stretch>
        </p:blipFill>
        <p:spPr/>
      </p:pic>
      <p:pic>
        <p:nvPicPr>
          <p:cNvPr id="31" name="Espace réservé pour une image  30">
            <a:extLst>
              <a:ext uri="{FF2B5EF4-FFF2-40B4-BE49-F238E27FC236}">
                <a16:creationId xmlns:a16="http://schemas.microsoft.com/office/drawing/2014/main" id="{A5B115F5-0A5E-CA55-0425-A4AB6B405B29}"/>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19658" r="19658"/>
          <a:stretch>
            <a:fillRect/>
          </a:stretch>
        </p:blipFill>
        <p:spPr/>
      </p:pic>
      <p:pic>
        <p:nvPicPr>
          <p:cNvPr id="39" name="Espace réservé pour une image  3">
            <a:extLst>
              <a:ext uri="{FF2B5EF4-FFF2-40B4-BE49-F238E27FC236}">
                <a16:creationId xmlns:a16="http://schemas.microsoft.com/office/drawing/2014/main" id="{97B6757A-44D9-4468-BF7A-F23E6254F023}"/>
              </a:ext>
            </a:extLst>
          </p:cNvPr>
          <p:cNvPicPr>
            <a:picLocks noChangeAspect="1"/>
          </p:cNvPicPr>
          <p:nvPr/>
        </p:nvPicPr>
        <p:blipFill>
          <a:blip r:embed="rId7">
            <a:extLst>
              <a:ext uri="{28A0092B-C50C-407E-A947-70E740481C1C}">
                <a14:useLocalDpi xmlns:a14="http://schemas.microsoft.com/office/drawing/2010/main" val="0"/>
              </a:ext>
            </a:extLst>
          </a:blip>
          <a:srcRect l="6827" r="6827"/>
          <a:stretch>
            <a:fillRect/>
          </a:stretch>
        </p:blipFill>
        <p:spPr>
          <a:xfrm>
            <a:off x="17296479"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40" name="Espace réservé pour une image  6">
            <a:extLst>
              <a:ext uri="{FF2B5EF4-FFF2-40B4-BE49-F238E27FC236}">
                <a16:creationId xmlns:a16="http://schemas.microsoft.com/office/drawing/2014/main" id="{FE66DD01-E0E5-7BE9-85D8-72ABA300F7D6}"/>
              </a:ext>
            </a:extLst>
          </p:cNvPr>
          <p:cNvPicPr>
            <a:picLocks noChangeAspect="1"/>
          </p:cNvPicPr>
          <p:nvPr/>
        </p:nvPicPr>
        <p:blipFill>
          <a:blip r:embed="rId8">
            <a:extLst>
              <a:ext uri="{28A0092B-C50C-407E-A947-70E740481C1C}">
                <a14:useLocalDpi xmlns:a14="http://schemas.microsoft.com/office/drawing/2010/main" val="0"/>
              </a:ext>
            </a:extLst>
          </a:blip>
          <a:srcRect t="6730" b="6730"/>
          <a:stretch>
            <a:fillRect/>
          </a:stretch>
        </p:blipFill>
        <p:spPr>
          <a:xfrm>
            <a:off x="19411717"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pic>
        <p:nvPicPr>
          <p:cNvPr id="50" name="Espace réservé pour une image  10">
            <a:extLst>
              <a:ext uri="{FF2B5EF4-FFF2-40B4-BE49-F238E27FC236}">
                <a16:creationId xmlns:a16="http://schemas.microsoft.com/office/drawing/2014/main" id="{C01BE83A-B67B-F7A5-7C07-E2793B1EEBF7}"/>
              </a:ext>
            </a:extLst>
          </p:cNvPr>
          <p:cNvPicPr>
            <a:picLocks noChangeAspect="1"/>
          </p:cNvPicPr>
          <p:nvPr/>
        </p:nvPicPr>
        <p:blipFill>
          <a:blip r:embed="rId9">
            <a:extLst>
              <a:ext uri="{28A0092B-C50C-407E-A947-70E740481C1C}">
                <a14:useLocalDpi xmlns:a14="http://schemas.microsoft.com/office/drawing/2010/main" val="0"/>
              </a:ext>
            </a:extLst>
          </a:blip>
          <a:srcRect l="6753" r="6753"/>
          <a:stretch>
            <a:fillRect/>
          </a:stretch>
        </p:blipFill>
        <p:spPr>
          <a:xfrm>
            <a:off x="21526955" y="1903243"/>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pic>
      <p:sp>
        <p:nvSpPr>
          <p:cNvPr id="51" name="TextBox 24">
            <a:extLst>
              <a:ext uri="{FF2B5EF4-FFF2-40B4-BE49-F238E27FC236}">
                <a16:creationId xmlns:a16="http://schemas.microsoft.com/office/drawing/2014/main" id="{72378B63-E6DE-6341-FB81-593EE892B25E}"/>
              </a:ext>
            </a:extLst>
          </p:cNvPr>
          <p:cNvSpPr txBox="1"/>
          <p:nvPr/>
        </p:nvSpPr>
        <p:spPr>
          <a:xfrm>
            <a:off x="17400757"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52" name="TextBox 25">
            <a:extLst>
              <a:ext uri="{FF2B5EF4-FFF2-40B4-BE49-F238E27FC236}">
                <a16:creationId xmlns:a16="http://schemas.microsoft.com/office/drawing/2014/main" id="{BBDE654B-82B4-55B6-B07E-80A502930784}"/>
              </a:ext>
            </a:extLst>
          </p:cNvPr>
          <p:cNvSpPr txBox="1"/>
          <p:nvPr/>
        </p:nvSpPr>
        <p:spPr>
          <a:xfrm>
            <a:off x="17400757"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6" name="TextBox 26">
            <a:extLst>
              <a:ext uri="{FF2B5EF4-FFF2-40B4-BE49-F238E27FC236}">
                <a16:creationId xmlns:a16="http://schemas.microsoft.com/office/drawing/2014/main" id="{6A734D58-3730-A3E3-31CB-094B6EB2FBEC}"/>
              </a:ext>
            </a:extLst>
          </p:cNvPr>
          <p:cNvSpPr txBox="1"/>
          <p:nvPr/>
        </p:nvSpPr>
        <p:spPr>
          <a:xfrm>
            <a:off x="19515995"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57" name="TextBox 33">
            <a:extLst>
              <a:ext uri="{FF2B5EF4-FFF2-40B4-BE49-F238E27FC236}">
                <a16:creationId xmlns:a16="http://schemas.microsoft.com/office/drawing/2014/main" id="{389AFA51-E923-F807-6D70-975E5BE0E565}"/>
              </a:ext>
            </a:extLst>
          </p:cNvPr>
          <p:cNvSpPr txBox="1"/>
          <p:nvPr/>
        </p:nvSpPr>
        <p:spPr>
          <a:xfrm>
            <a:off x="19515995"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8" name="TextBox 34">
            <a:extLst>
              <a:ext uri="{FF2B5EF4-FFF2-40B4-BE49-F238E27FC236}">
                <a16:creationId xmlns:a16="http://schemas.microsoft.com/office/drawing/2014/main" id="{AEC7541F-FFDC-7E5D-E645-5FC8991344F5}"/>
              </a:ext>
            </a:extLst>
          </p:cNvPr>
          <p:cNvSpPr txBox="1"/>
          <p:nvPr/>
        </p:nvSpPr>
        <p:spPr>
          <a:xfrm>
            <a:off x="21631233" y="353837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59" name="TextBox 35">
            <a:extLst>
              <a:ext uri="{FF2B5EF4-FFF2-40B4-BE49-F238E27FC236}">
                <a16:creationId xmlns:a16="http://schemas.microsoft.com/office/drawing/2014/main" id="{131D381F-E4CC-4279-C7A6-A279D347F6F2}"/>
              </a:ext>
            </a:extLst>
          </p:cNvPr>
          <p:cNvSpPr txBox="1"/>
          <p:nvPr/>
        </p:nvSpPr>
        <p:spPr>
          <a:xfrm>
            <a:off x="21631233" y="3713429"/>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60" name="TextBox 54">
            <a:extLst>
              <a:ext uri="{FF2B5EF4-FFF2-40B4-BE49-F238E27FC236}">
                <a16:creationId xmlns:a16="http://schemas.microsoft.com/office/drawing/2014/main" id="{ADE824CA-4778-0970-28EA-D82A2E78FDD9}"/>
              </a:ext>
            </a:extLst>
          </p:cNvPr>
          <p:cNvSpPr txBox="1"/>
          <p:nvPr/>
        </p:nvSpPr>
        <p:spPr>
          <a:xfrm>
            <a:off x="6070544" y="3544001"/>
            <a:ext cx="2213723" cy="1015663"/>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Challenges and Solutions in TIC Adoption</a:t>
            </a:r>
          </a:p>
        </p:txBody>
      </p:sp>
      <p:sp>
        <p:nvSpPr>
          <p:cNvPr id="61" name="TextBox 54">
            <a:extLst>
              <a:ext uri="{FF2B5EF4-FFF2-40B4-BE49-F238E27FC236}">
                <a16:creationId xmlns:a16="http://schemas.microsoft.com/office/drawing/2014/main" id="{27DD0346-1F45-14B6-3A17-89A6D60DB9F9}"/>
              </a:ext>
            </a:extLst>
          </p:cNvPr>
          <p:cNvSpPr txBox="1"/>
          <p:nvPr/>
        </p:nvSpPr>
        <p:spPr>
          <a:xfrm>
            <a:off x="8814152" y="3386726"/>
            <a:ext cx="1284652" cy="461665"/>
          </a:xfrm>
          <a:prstGeom prst="rect">
            <a:avLst/>
          </a:prstGeom>
          <a:noFill/>
        </p:spPr>
        <p:txBody>
          <a:bodyPr wrap="square" rtlCol="0">
            <a:spAutoFit/>
          </a:bodyPr>
          <a:lstStyle/>
          <a:p>
            <a:r>
              <a:rPr lang="en-US" sz="12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Future Trends in TIC</a:t>
            </a:r>
          </a:p>
        </p:txBody>
      </p:sp>
      <p:sp>
        <p:nvSpPr>
          <p:cNvPr id="62" name="TextBox 52">
            <a:extLst>
              <a:ext uri="{FF2B5EF4-FFF2-40B4-BE49-F238E27FC236}">
                <a16:creationId xmlns:a16="http://schemas.microsoft.com/office/drawing/2014/main" id="{6DDEC877-DC82-512F-28F1-5B3E47082042}"/>
              </a:ext>
            </a:extLst>
          </p:cNvPr>
          <p:cNvSpPr txBox="1"/>
          <p:nvPr/>
        </p:nvSpPr>
        <p:spPr>
          <a:xfrm>
            <a:off x="10937294" y="3474902"/>
            <a:ext cx="898559" cy="338554"/>
          </a:xfrm>
          <a:prstGeom prst="rect">
            <a:avLst/>
          </a:prstGeom>
          <a:noFill/>
        </p:spPr>
        <p:txBody>
          <a:bodyPr wrap="square" rtlCol="0">
            <a:spAutoFit/>
          </a:bodyPr>
          <a:lstStyle/>
          <a:p>
            <a:r>
              <a:rPr lang="en-US" sz="16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TIC</a:t>
            </a:r>
          </a:p>
        </p:txBody>
      </p:sp>
      <p:cxnSp>
        <p:nvCxnSpPr>
          <p:cNvPr id="13" name="Connecteur droit 12">
            <a:extLst>
              <a:ext uri="{FF2B5EF4-FFF2-40B4-BE49-F238E27FC236}">
                <a16:creationId xmlns:a16="http://schemas.microsoft.com/office/drawing/2014/main" id="{38B29E56-B57C-6986-BA60-018543AA5490}"/>
              </a:ext>
            </a:extLst>
          </p:cNvPr>
          <p:cNvCxnSpPr/>
          <p:nvPr/>
        </p:nvCxnSpPr>
        <p:spPr>
          <a:xfrm>
            <a:off x="461639" y="275208"/>
            <a:ext cx="0" cy="6090081"/>
          </a:xfrm>
          <a:prstGeom prst="line">
            <a:avLst/>
          </a:prstGeom>
        </p:spPr>
        <p:style>
          <a:lnRef idx="1">
            <a:schemeClr val="accent3"/>
          </a:lnRef>
          <a:fillRef idx="0">
            <a:schemeClr val="accent3"/>
          </a:fillRef>
          <a:effectRef idx="0">
            <a:schemeClr val="accent3"/>
          </a:effectRef>
          <a:fontRef idx="minor">
            <a:schemeClr val="tx1"/>
          </a:fontRef>
        </p:style>
      </p:cxnSp>
      <p:sp>
        <p:nvSpPr>
          <p:cNvPr id="14" name="Ellipse 13">
            <a:hlinkClick r:id="rId10" action="ppaction://hlinksldjump"/>
            <a:extLst>
              <a:ext uri="{FF2B5EF4-FFF2-40B4-BE49-F238E27FC236}">
                <a16:creationId xmlns:a16="http://schemas.microsoft.com/office/drawing/2014/main" id="{25A87749-BFBF-0DA0-A804-91A0E032AA50}"/>
              </a:ext>
            </a:extLst>
          </p:cNvPr>
          <p:cNvSpPr/>
          <p:nvPr/>
        </p:nvSpPr>
        <p:spPr>
          <a:xfrm>
            <a:off x="363984" y="11089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hlinkClick r:id="rId11" action="ppaction://hlinksldjump"/>
            <a:extLst>
              <a:ext uri="{FF2B5EF4-FFF2-40B4-BE49-F238E27FC236}">
                <a16:creationId xmlns:a16="http://schemas.microsoft.com/office/drawing/2014/main" id="{1AD1FEE9-6CF3-9F63-B3B9-D0CB13C17635}"/>
              </a:ext>
            </a:extLst>
          </p:cNvPr>
          <p:cNvSpPr/>
          <p:nvPr/>
        </p:nvSpPr>
        <p:spPr>
          <a:xfrm>
            <a:off x="355107" y="19603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hlinkClick r:id="rId12" action="ppaction://hlinksldjump"/>
            <a:extLst>
              <a:ext uri="{FF2B5EF4-FFF2-40B4-BE49-F238E27FC236}">
                <a16:creationId xmlns:a16="http://schemas.microsoft.com/office/drawing/2014/main" id="{96A63607-2256-E44B-C077-3B8F8FA49273}"/>
              </a:ext>
            </a:extLst>
          </p:cNvPr>
          <p:cNvSpPr/>
          <p:nvPr/>
        </p:nvSpPr>
        <p:spPr>
          <a:xfrm>
            <a:off x="363984" y="28118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llipse 16">
            <a:hlinkClick r:id="rId13" action="ppaction://hlinksldjump"/>
            <a:extLst>
              <a:ext uri="{FF2B5EF4-FFF2-40B4-BE49-F238E27FC236}">
                <a16:creationId xmlns:a16="http://schemas.microsoft.com/office/drawing/2014/main" id="{9FD9072E-67FC-18D7-B12B-51C73BDA9E4A}"/>
              </a:ext>
            </a:extLst>
          </p:cNvPr>
          <p:cNvSpPr/>
          <p:nvPr/>
        </p:nvSpPr>
        <p:spPr>
          <a:xfrm>
            <a:off x="355107" y="366325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Ellipse 17">
            <a:hlinkClick r:id="rId14" action="ppaction://hlinksldjump"/>
            <a:extLst>
              <a:ext uri="{FF2B5EF4-FFF2-40B4-BE49-F238E27FC236}">
                <a16:creationId xmlns:a16="http://schemas.microsoft.com/office/drawing/2014/main" id="{DAEF6A3A-A32D-47EC-8F6B-391A9CBB87E1}"/>
              </a:ext>
            </a:extLst>
          </p:cNvPr>
          <p:cNvSpPr/>
          <p:nvPr/>
        </p:nvSpPr>
        <p:spPr>
          <a:xfrm>
            <a:off x="363984" y="4514703"/>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llipse 18">
            <a:hlinkClick r:id="rId15" action="ppaction://hlinksldjump"/>
            <a:extLst>
              <a:ext uri="{FF2B5EF4-FFF2-40B4-BE49-F238E27FC236}">
                <a16:creationId xmlns:a16="http://schemas.microsoft.com/office/drawing/2014/main" id="{5AF432F4-C672-AFB5-01A7-70AA1674AAD7}"/>
              </a:ext>
            </a:extLst>
          </p:cNvPr>
          <p:cNvSpPr/>
          <p:nvPr/>
        </p:nvSpPr>
        <p:spPr>
          <a:xfrm>
            <a:off x="263918" y="5146767"/>
            <a:ext cx="389224" cy="459084"/>
          </a:xfrm>
          <a:prstGeom prst="ellipse">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Ellipse 20">
            <a:hlinkClick r:id="rId16" action="ppaction://hlinksldjump"/>
            <a:extLst>
              <a:ext uri="{FF2B5EF4-FFF2-40B4-BE49-F238E27FC236}">
                <a16:creationId xmlns:a16="http://schemas.microsoft.com/office/drawing/2014/main" id="{1055DFC1-AE71-64D6-98A9-25912A224B23}"/>
              </a:ext>
            </a:extLst>
          </p:cNvPr>
          <p:cNvSpPr/>
          <p:nvPr/>
        </p:nvSpPr>
        <p:spPr>
          <a:xfrm>
            <a:off x="363984" y="6208725"/>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Ellipse 22">
            <a:hlinkClick r:id="rId17" action="ppaction://hlinksldjump"/>
            <a:extLst>
              <a:ext uri="{FF2B5EF4-FFF2-40B4-BE49-F238E27FC236}">
                <a16:creationId xmlns:a16="http://schemas.microsoft.com/office/drawing/2014/main" id="{E7E1960F-DD81-BD87-34EB-21C1684F31A6}"/>
              </a:ext>
            </a:extLst>
          </p:cNvPr>
          <p:cNvSpPr/>
          <p:nvPr/>
        </p:nvSpPr>
        <p:spPr>
          <a:xfrm>
            <a:off x="363984" y="155359"/>
            <a:ext cx="204186" cy="239697"/>
          </a:xfrm>
          <a:prstGeom prst="ellipse">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209333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1135</Words>
  <Application>Microsoft Office PowerPoint</Application>
  <PresentationFormat>Grand écran</PresentationFormat>
  <Paragraphs>151</Paragraphs>
  <Slides>11</Slides>
  <Notes>0</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11</vt:i4>
      </vt:variant>
    </vt:vector>
  </HeadingPairs>
  <TitlesOfParts>
    <vt:vector size="18" baseType="lpstr">
      <vt:lpstr>Arial</vt:lpstr>
      <vt:lpstr>Calibri</vt:lpstr>
      <vt:lpstr>Calibri Light</vt:lpstr>
      <vt:lpstr>Poppins</vt:lpstr>
      <vt:lpstr>Poppins ExtraBold</vt:lpstr>
      <vt:lpstr>Söhne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Dxf Ibrahim</dc:creator>
  <cp:lastModifiedBy>Mehdi Guiz</cp:lastModifiedBy>
  <cp:revision>6</cp:revision>
  <dcterms:created xsi:type="dcterms:W3CDTF">2023-10-17T00:38:49Z</dcterms:created>
  <dcterms:modified xsi:type="dcterms:W3CDTF">2024-01-02T23:35:38Z</dcterms:modified>
</cp:coreProperties>
</file>

<file path=docProps/thumbnail.jpeg>
</file>